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57" r:id="rId3"/>
    <p:sldId id="258" r:id="rId4"/>
    <p:sldId id="275" r:id="rId5"/>
    <p:sldId id="296" r:id="rId6"/>
    <p:sldId id="259" r:id="rId7"/>
    <p:sldId id="260" r:id="rId8"/>
    <p:sldId id="278" r:id="rId9"/>
    <p:sldId id="279" r:id="rId10"/>
    <p:sldId id="263" r:id="rId11"/>
    <p:sldId id="297" r:id="rId12"/>
    <p:sldId id="289" r:id="rId13"/>
    <p:sldId id="292" r:id="rId14"/>
    <p:sldId id="266" r:id="rId15"/>
    <p:sldId id="299" r:id="rId16"/>
    <p:sldId id="298" r:id="rId17"/>
    <p:sldId id="302" r:id="rId18"/>
    <p:sldId id="303" r:id="rId19"/>
    <p:sldId id="304" r:id="rId20"/>
    <p:sldId id="295" r:id="rId2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gnès CERTAIN" initials="AC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12AE"/>
    <a:srgbClr val="9030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75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6E4618-6586-4AB0-A7F4-9D00DE2D8DD6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393EF252-89A1-466C-96B4-B6494E2898E8}">
      <dgm:prSet phldrT="[Texte]"/>
      <dgm:spPr/>
      <dgm:t>
        <a:bodyPr/>
        <a:lstStyle/>
        <a:p>
          <a:r>
            <a:rPr lang="fr-FR" dirty="0" smtClean="0"/>
            <a:t>Phase 1</a:t>
          </a:r>
          <a:endParaRPr lang="fr-FR" dirty="0"/>
        </a:p>
      </dgm:t>
    </dgm:pt>
    <dgm:pt modelId="{57FEE5BC-4FB8-479E-A773-6B2D98B06C5F}" type="parTrans" cxnId="{E5B42DBA-2B42-4EF2-99D1-6340BE5C2F4A}">
      <dgm:prSet/>
      <dgm:spPr/>
      <dgm:t>
        <a:bodyPr/>
        <a:lstStyle/>
        <a:p>
          <a:endParaRPr lang="fr-FR"/>
        </a:p>
      </dgm:t>
    </dgm:pt>
    <dgm:pt modelId="{B90791E0-EB8C-4431-AA93-133646F20526}" type="sibTrans" cxnId="{E5B42DBA-2B42-4EF2-99D1-6340BE5C2F4A}">
      <dgm:prSet/>
      <dgm:spPr/>
      <dgm:t>
        <a:bodyPr/>
        <a:lstStyle/>
        <a:p>
          <a:endParaRPr lang="fr-FR"/>
        </a:p>
      </dgm:t>
    </dgm:pt>
    <dgm:pt modelId="{E0F52055-1E33-4D3D-A8D8-EAA46115DEEA}">
      <dgm:prSet phldrT="[Texte]"/>
      <dgm:spPr/>
      <dgm:t>
        <a:bodyPr/>
        <a:lstStyle/>
        <a:p>
          <a:r>
            <a:rPr lang="fr-FR" dirty="0" smtClean="0"/>
            <a:t>Revue biblio et </a:t>
          </a:r>
          <a:r>
            <a:rPr lang="fr-FR" dirty="0" smtClean="0">
              <a:solidFill>
                <a:schemeClr val="tx1"/>
              </a:solidFill>
            </a:rPr>
            <a:t>documentaire</a:t>
          </a:r>
          <a:endParaRPr lang="fr-FR" dirty="0">
            <a:solidFill>
              <a:schemeClr val="tx1"/>
            </a:solidFill>
          </a:endParaRPr>
        </a:p>
      </dgm:t>
    </dgm:pt>
    <dgm:pt modelId="{2DE48D3A-6905-4223-923A-BF464F030300}" type="parTrans" cxnId="{14CC31EF-31CD-495F-940F-1F9AC1E4047A}">
      <dgm:prSet/>
      <dgm:spPr/>
      <dgm:t>
        <a:bodyPr/>
        <a:lstStyle/>
        <a:p>
          <a:endParaRPr lang="fr-FR"/>
        </a:p>
      </dgm:t>
    </dgm:pt>
    <dgm:pt modelId="{EF644C4D-163B-43F4-B976-93B2AFBA5E04}" type="sibTrans" cxnId="{14CC31EF-31CD-495F-940F-1F9AC1E4047A}">
      <dgm:prSet/>
      <dgm:spPr/>
      <dgm:t>
        <a:bodyPr/>
        <a:lstStyle/>
        <a:p>
          <a:endParaRPr lang="fr-FR"/>
        </a:p>
      </dgm:t>
    </dgm:pt>
    <dgm:pt modelId="{7DF59C63-B9D3-4273-B6FE-8256E313221F}">
      <dgm:prSet phldrT="[Texte]"/>
      <dgm:spPr/>
      <dgm:t>
        <a:bodyPr/>
        <a:lstStyle/>
        <a:p>
          <a:r>
            <a:rPr lang="fr-FR" dirty="0" smtClean="0"/>
            <a:t>Phase 2</a:t>
          </a:r>
          <a:endParaRPr lang="fr-FR" dirty="0"/>
        </a:p>
      </dgm:t>
    </dgm:pt>
    <dgm:pt modelId="{A3B53D63-BBA4-49DC-8C3A-66202A54C610}" type="parTrans" cxnId="{1EC5AF96-4D83-444C-AAA1-3B018F026CDA}">
      <dgm:prSet/>
      <dgm:spPr/>
      <dgm:t>
        <a:bodyPr/>
        <a:lstStyle/>
        <a:p>
          <a:endParaRPr lang="fr-FR"/>
        </a:p>
      </dgm:t>
    </dgm:pt>
    <dgm:pt modelId="{878C6835-E0BE-4E4D-8B5D-1EDA7F072A30}" type="sibTrans" cxnId="{1EC5AF96-4D83-444C-AAA1-3B018F026CDA}">
      <dgm:prSet/>
      <dgm:spPr/>
      <dgm:t>
        <a:bodyPr/>
        <a:lstStyle/>
        <a:p>
          <a:endParaRPr lang="fr-FR"/>
        </a:p>
      </dgm:t>
    </dgm:pt>
    <dgm:pt modelId="{24D1EFC9-D496-4265-935A-245A3408237D}">
      <dgm:prSet phldrT="[Texte]"/>
      <dgm:spPr/>
      <dgm:t>
        <a:bodyPr/>
        <a:lstStyle/>
        <a:p>
          <a:r>
            <a:rPr lang="fr-FR" dirty="0" smtClean="0"/>
            <a:t>Formation des patients-intervenants</a:t>
          </a:r>
          <a:endParaRPr lang="fr-FR" dirty="0"/>
        </a:p>
      </dgm:t>
    </dgm:pt>
    <dgm:pt modelId="{CD05F273-DFAB-44A8-AE87-E66C3368968E}" type="parTrans" cxnId="{3A9D25B2-DBED-4510-82D6-8B698527913B}">
      <dgm:prSet/>
      <dgm:spPr/>
      <dgm:t>
        <a:bodyPr/>
        <a:lstStyle/>
        <a:p>
          <a:endParaRPr lang="fr-FR"/>
        </a:p>
      </dgm:t>
    </dgm:pt>
    <dgm:pt modelId="{416B5BA3-ED2C-4FD7-A021-9E9CB1E2BF2E}" type="sibTrans" cxnId="{3A9D25B2-DBED-4510-82D6-8B698527913B}">
      <dgm:prSet/>
      <dgm:spPr/>
      <dgm:t>
        <a:bodyPr/>
        <a:lstStyle/>
        <a:p>
          <a:endParaRPr lang="fr-FR"/>
        </a:p>
      </dgm:t>
    </dgm:pt>
    <dgm:pt modelId="{94225934-41B2-4272-AF85-F96D4A49FA35}">
      <dgm:prSet phldrT="[Texte]"/>
      <dgm:spPr/>
      <dgm:t>
        <a:bodyPr/>
        <a:lstStyle/>
        <a:p>
          <a:r>
            <a:rPr lang="fr-FR" dirty="0" smtClean="0"/>
            <a:t>Phase 3</a:t>
          </a:r>
          <a:endParaRPr lang="fr-FR" dirty="0"/>
        </a:p>
      </dgm:t>
    </dgm:pt>
    <dgm:pt modelId="{B255F10F-BCD8-43CB-B17A-9D070835A4FA}" type="parTrans" cxnId="{A79CEF76-2715-4144-9E20-2CE29EAAFCA1}">
      <dgm:prSet/>
      <dgm:spPr/>
      <dgm:t>
        <a:bodyPr/>
        <a:lstStyle/>
        <a:p>
          <a:endParaRPr lang="fr-FR"/>
        </a:p>
      </dgm:t>
    </dgm:pt>
    <dgm:pt modelId="{D61A69AB-5C87-4127-8DC9-F4D54DAF171F}" type="sibTrans" cxnId="{A79CEF76-2715-4144-9E20-2CE29EAAFCA1}">
      <dgm:prSet/>
      <dgm:spPr/>
      <dgm:t>
        <a:bodyPr/>
        <a:lstStyle/>
        <a:p>
          <a:endParaRPr lang="fr-FR"/>
        </a:p>
      </dgm:t>
    </dgm:pt>
    <dgm:pt modelId="{601278C8-7D66-4E55-B80C-D23E019993C9}">
      <dgm:prSet phldrT="[Texte]" custT="1"/>
      <dgm:spPr/>
      <dgm:t>
        <a:bodyPr/>
        <a:lstStyle/>
        <a:p>
          <a:pPr marL="185738" marR="0" lvl="0" indent="-185738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100" dirty="0" smtClean="0"/>
            <a:t>Atelier de retour d’expériences</a:t>
          </a:r>
          <a:endParaRPr lang="fr-FR" sz="2100" dirty="0"/>
        </a:p>
      </dgm:t>
    </dgm:pt>
    <dgm:pt modelId="{8A1097FD-33BC-46CE-BB88-BB3FB8E6B34F}" type="parTrans" cxnId="{3C3C3EEC-DDCB-44C4-81C2-D9638BCDF68C}">
      <dgm:prSet/>
      <dgm:spPr/>
      <dgm:t>
        <a:bodyPr/>
        <a:lstStyle/>
        <a:p>
          <a:endParaRPr lang="fr-FR"/>
        </a:p>
      </dgm:t>
    </dgm:pt>
    <dgm:pt modelId="{7812D022-3845-4546-9834-5B0FE2C2DEB8}" type="sibTrans" cxnId="{3C3C3EEC-DDCB-44C4-81C2-D9638BCDF68C}">
      <dgm:prSet/>
      <dgm:spPr/>
      <dgm:t>
        <a:bodyPr/>
        <a:lstStyle/>
        <a:p>
          <a:endParaRPr lang="fr-FR"/>
        </a:p>
      </dgm:t>
    </dgm:pt>
    <dgm:pt modelId="{6374E101-EDEF-4722-BE4E-B0306B0692FA}">
      <dgm:prSet/>
      <dgm:spPr/>
      <dgm:t>
        <a:bodyPr/>
        <a:lstStyle/>
        <a:p>
          <a:r>
            <a:rPr lang="fr-FR" dirty="0" smtClean="0"/>
            <a:t>Recrutement patients-intervenants</a:t>
          </a:r>
          <a:endParaRPr lang="fr-FR" dirty="0"/>
        </a:p>
      </dgm:t>
    </dgm:pt>
    <dgm:pt modelId="{601B60B6-821B-4392-A6F3-A162B2F96581}" type="parTrans" cxnId="{F52B1884-0601-4C04-B576-B8FFDECDD080}">
      <dgm:prSet/>
      <dgm:spPr/>
      <dgm:t>
        <a:bodyPr/>
        <a:lstStyle/>
        <a:p>
          <a:endParaRPr lang="fr-FR"/>
        </a:p>
      </dgm:t>
    </dgm:pt>
    <dgm:pt modelId="{F64F456D-1069-4957-BB9E-494C3AE56285}" type="sibTrans" cxnId="{F52B1884-0601-4C04-B576-B8FFDECDD080}">
      <dgm:prSet/>
      <dgm:spPr/>
      <dgm:t>
        <a:bodyPr/>
        <a:lstStyle/>
        <a:p>
          <a:endParaRPr lang="fr-FR"/>
        </a:p>
      </dgm:t>
    </dgm:pt>
    <dgm:pt modelId="{20F5B3AD-B297-4D5C-8E09-04A72CAD3509}">
      <dgm:prSet/>
      <dgm:spPr/>
      <dgm:t>
        <a:bodyPr/>
        <a:lstStyle/>
        <a:p>
          <a:r>
            <a:rPr lang="fr-FR" dirty="0" smtClean="0"/>
            <a:t>Mise en œuvre de 15 séances collectives</a:t>
          </a:r>
          <a:endParaRPr lang="fr-FR" dirty="0"/>
        </a:p>
      </dgm:t>
    </dgm:pt>
    <dgm:pt modelId="{12D01450-FA19-472B-B0F7-9722F863947F}" type="parTrans" cxnId="{4D664D78-6362-4904-9A65-69DE1A42B0E9}">
      <dgm:prSet/>
      <dgm:spPr/>
      <dgm:t>
        <a:bodyPr/>
        <a:lstStyle/>
        <a:p>
          <a:endParaRPr lang="fr-FR"/>
        </a:p>
      </dgm:t>
    </dgm:pt>
    <dgm:pt modelId="{C99A7F26-F910-4232-B7D1-B5BEC18E1F0A}" type="sibTrans" cxnId="{4D664D78-6362-4904-9A65-69DE1A42B0E9}">
      <dgm:prSet/>
      <dgm:spPr/>
      <dgm:t>
        <a:bodyPr/>
        <a:lstStyle/>
        <a:p>
          <a:endParaRPr lang="fr-FR"/>
        </a:p>
      </dgm:t>
    </dgm:pt>
    <dgm:pt modelId="{18357874-AA40-4650-9A2C-2331C8F0BD98}">
      <dgm:prSet/>
      <dgm:spPr/>
      <dgm:t>
        <a:bodyPr/>
        <a:lstStyle/>
        <a:p>
          <a:r>
            <a:rPr lang="fr-FR" dirty="0" smtClean="0"/>
            <a:t>Analyse et évaluation des séances collectives</a:t>
          </a:r>
          <a:endParaRPr lang="fr-FR" dirty="0"/>
        </a:p>
      </dgm:t>
    </dgm:pt>
    <dgm:pt modelId="{99275B85-8C89-4E6A-9D65-AFDFFD02007A}" type="parTrans" cxnId="{B4152327-E63D-4DFE-A3F8-0ACF7A795B0E}">
      <dgm:prSet/>
      <dgm:spPr/>
      <dgm:t>
        <a:bodyPr/>
        <a:lstStyle/>
        <a:p>
          <a:endParaRPr lang="fr-FR"/>
        </a:p>
      </dgm:t>
    </dgm:pt>
    <dgm:pt modelId="{455F583C-4F48-4CB2-8AB1-29EE7FB56DFA}" type="sibTrans" cxnId="{B4152327-E63D-4DFE-A3F8-0ACF7A795B0E}">
      <dgm:prSet/>
      <dgm:spPr/>
      <dgm:t>
        <a:bodyPr/>
        <a:lstStyle/>
        <a:p>
          <a:endParaRPr lang="fr-FR"/>
        </a:p>
      </dgm:t>
    </dgm:pt>
    <dgm:pt modelId="{7B92F707-1C60-4348-801A-9BE9A856EF43}">
      <dgm:prSet/>
      <dgm:spPr/>
      <dgm:t>
        <a:bodyPr/>
        <a:lstStyle/>
        <a:p>
          <a:r>
            <a:rPr lang="fr-FR" dirty="0" smtClean="0"/>
            <a:t>Elaboration dispositif de formation</a:t>
          </a:r>
          <a:endParaRPr lang="fr-FR" dirty="0"/>
        </a:p>
      </dgm:t>
    </dgm:pt>
    <dgm:pt modelId="{FC611195-F857-45AD-BF69-C60D73476F4E}" type="sibTrans" cxnId="{1BE2039B-95AA-4321-A85D-CC95AD3712EC}">
      <dgm:prSet/>
      <dgm:spPr/>
      <dgm:t>
        <a:bodyPr/>
        <a:lstStyle/>
        <a:p>
          <a:endParaRPr lang="fr-FR"/>
        </a:p>
      </dgm:t>
    </dgm:pt>
    <dgm:pt modelId="{AE512AD3-2D7A-430A-B597-08507C782652}" type="parTrans" cxnId="{1BE2039B-95AA-4321-A85D-CC95AD3712EC}">
      <dgm:prSet/>
      <dgm:spPr/>
      <dgm:t>
        <a:bodyPr/>
        <a:lstStyle/>
        <a:p>
          <a:endParaRPr lang="fr-FR"/>
        </a:p>
      </dgm:t>
    </dgm:pt>
    <dgm:pt modelId="{B6DAA9B0-5389-4FA1-A3A6-1955F2F93B1E}">
      <dgm:prSet phldrT="[Texte]"/>
      <dgm:spPr/>
      <dgm:t>
        <a:bodyPr/>
        <a:lstStyle/>
        <a:p>
          <a:r>
            <a:rPr lang="fr-FR" dirty="0" smtClean="0"/>
            <a:t>Enquête qualitative</a:t>
          </a:r>
          <a:endParaRPr lang="fr-FR" dirty="0"/>
        </a:p>
      </dgm:t>
    </dgm:pt>
    <dgm:pt modelId="{CE98C679-0825-4BBE-840C-4D520D337425}" type="parTrans" cxnId="{6CF1C8A6-4694-483C-BACE-7982F0087072}">
      <dgm:prSet/>
      <dgm:spPr/>
      <dgm:t>
        <a:bodyPr/>
        <a:lstStyle/>
        <a:p>
          <a:endParaRPr lang="fr-FR"/>
        </a:p>
      </dgm:t>
    </dgm:pt>
    <dgm:pt modelId="{0D534971-695A-4182-92B4-F10CBD1F5867}" type="sibTrans" cxnId="{6CF1C8A6-4694-483C-BACE-7982F0087072}">
      <dgm:prSet/>
      <dgm:spPr/>
      <dgm:t>
        <a:bodyPr/>
        <a:lstStyle/>
        <a:p>
          <a:endParaRPr lang="fr-FR"/>
        </a:p>
      </dgm:t>
    </dgm:pt>
    <dgm:pt modelId="{74CFB9DC-48F2-4C33-A2CA-61B7ECF530B6}">
      <dgm:prSet/>
      <dgm:spPr/>
      <dgm:t>
        <a:bodyPr/>
        <a:lstStyle/>
        <a:p>
          <a:r>
            <a:rPr lang="fr-FR" dirty="0" smtClean="0"/>
            <a:t>Contact avec équipes ETP</a:t>
          </a:r>
          <a:endParaRPr lang="fr-FR" dirty="0"/>
        </a:p>
      </dgm:t>
    </dgm:pt>
    <dgm:pt modelId="{6C352AD1-D7D0-41D9-A17C-F1DD8E92B5D5}" type="parTrans" cxnId="{EB180A79-E15C-40CF-B16C-ED8772E74604}">
      <dgm:prSet/>
      <dgm:spPr/>
      <dgm:t>
        <a:bodyPr/>
        <a:lstStyle/>
        <a:p>
          <a:endParaRPr lang="fr-FR"/>
        </a:p>
      </dgm:t>
    </dgm:pt>
    <dgm:pt modelId="{58CE0BA6-440C-4998-AA06-ACD851FDCE62}" type="sibTrans" cxnId="{EB180A79-E15C-40CF-B16C-ED8772E74604}">
      <dgm:prSet/>
      <dgm:spPr/>
      <dgm:t>
        <a:bodyPr/>
        <a:lstStyle/>
        <a:p>
          <a:endParaRPr lang="fr-FR"/>
        </a:p>
      </dgm:t>
    </dgm:pt>
    <dgm:pt modelId="{4E41617D-46D5-422C-B626-9033C26B7521}">
      <dgm:prSet phldrT="[Texte]" custT="1"/>
      <dgm:spPr/>
      <dgm:t>
        <a:bodyPr/>
        <a:lstStyle/>
        <a:p>
          <a:pPr marL="185738" marR="0" lvl="0" indent="-185738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100" dirty="0" smtClean="0"/>
            <a:t>Rapport et document de synthèse</a:t>
          </a:r>
          <a:endParaRPr lang="fr-FR" sz="2100" dirty="0"/>
        </a:p>
      </dgm:t>
    </dgm:pt>
    <dgm:pt modelId="{EDA50B9E-A79D-4220-8767-84DAC504EAAA}" type="parTrans" cxnId="{89E5EEE8-D700-4F0D-9F1E-68F4D5739C9F}">
      <dgm:prSet/>
      <dgm:spPr/>
      <dgm:t>
        <a:bodyPr/>
        <a:lstStyle/>
        <a:p>
          <a:endParaRPr lang="fr-FR"/>
        </a:p>
      </dgm:t>
    </dgm:pt>
    <dgm:pt modelId="{B11842E0-FA89-45F8-889B-81C37156BBB9}" type="sibTrans" cxnId="{89E5EEE8-D700-4F0D-9F1E-68F4D5739C9F}">
      <dgm:prSet/>
      <dgm:spPr/>
      <dgm:t>
        <a:bodyPr/>
        <a:lstStyle/>
        <a:p>
          <a:endParaRPr lang="fr-FR"/>
        </a:p>
      </dgm:t>
    </dgm:pt>
    <dgm:pt modelId="{A5A457D1-11CD-423D-BD30-829B40D31C5F}">
      <dgm:prSet phldrT="[Texte]" custT="1"/>
      <dgm:spPr/>
      <dgm:t>
        <a:bodyPr/>
        <a:lstStyle/>
        <a:p>
          <a:pPr marL="185738" lvl="1" indent="-185738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fr-FR" sz="2100" dirty="0" smtClean="0"/>
            <a:t>Diffusion des résultats, communication</a:t>
          </a:r>
          <a:endParaRPr lang="fr-FR" sz="2100" dirty="0"/>
        </a:p>
      </dgm:t>
    </dgm:pt>
    <dgm:pt modelId="{5E4FCE11-94B7-4B2D-AD16-1808EDF2633D}" type="parTrans" cxnId="{8E510C53-CBDC-4BBA-AF6C-5F7849B92B51}">
      <dgm:prSet/>
      <dgm:spPr/>
      <dgm:t>
        <a:bodyPr/>
        <a:lstStyle/>
        <a:p>
          <a:endParaRPr lang="fr-FR"/>
        </a:p>
      </dgm:t>
    </dgm:pt>
    <dgm:pt modelId="{40A46A25-C270-4DEC-89F1-A59D13F7C32B}" type="sibTrans" cxnId="{8E510C53-CBDC-4BBA-AF6C-5F7849B92B51}">
      <dgm:prSet/>
      <dgm:spPr/>
      <dgm:t>
        <a:bodyPr/>
        <a:lstStyle/>
        <a:p>
          <a:endParaRPr lang="fr-FR"/>
        </a:p>
      </dgm:t>
    </dgm:pt>
    <dgm:pt modelId="{F3143E17-ED0E-41AC-92B3-8C4C578CC968}" type="pres">
      <dgm:prSet presAssocID="{946E4618-6586-4AB0-A7F4-9D00DE2D8DD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30D1A1F8-FE33-4455-89EB-8CC67BA762A6}" type="pres">
      <dgm:prSet presAssocID="{393EF252-89A1-466C-96B4-B6494E2898E8}" presName="composite" presStyleCnt="0"/>
      <dgm:spPr/>
    </dgm:pt>
    <dgm:pt modelId="{EA32042C-37D1-4823-9D40-8C57536CC1AE}" type="pres">
      <dgm:prSet presAssocID="{393EF252-89A1-466C-96B4-B6494E2898E8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9037C6C-94C9-4AA8-A622-1E1D74A9DC6B}" type="pres">
      <dgm:prSet presAssocID="{393EF252-89A1-466C-96B4-B6494E2898E8}" presName="parSh" presStyleLbl="node1" presStyleIdx="0" presStyleCnt="3"/>
      <dgm:spPr/>
      <dgm:t>
        <a:bodyPr/>
        <a:lstStyle/>
        <a:p>
          <a:endParaRPr lang="fr-FR"/>
        </a:p>
      </dgm:t>
    </dgm:pt>
    <dgm:pt modelId="{D61D9A10-2E0B-44EC-BFF1-3D91AFDC9930}" type="pres">
      <dgm:prSet presAssocID="{393EF252-89A1-466C-96B4-B6494E2898E8}" presName="desTx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B086F65-2302-4C9D-99AE-B6189587FFFB}" type="pres">
      <dgm:prSet presAssocID="{B90791E0-EB8C-4431-AA93-133646F20526}" presName="sibTrans" presStyleLbl="sibTrans2D1" presStyleIdx="0" presStyleCnt="2"/>
      <dgm:spPr/>
      <dgm:t>
        <a:bodyPr/>
        <a:lstStyle/>
        <a:p>
          <a:endParaRPr lang="fr-FR"/>
        </a:p>
      </dgm:t>
    </dgm:pt>
    <dgm:pt modelId="{79BA3979-9F78-4A04-9601-8B539ED1420F}" type="pres">
      <dgm:prSet presAssocID="{B90791E0-EB8C-4431-AA93-133646F20526}" presName="connTx" presStyleLbl="sibTrans2D1" presStyleIdx="0" presStyleCnt="2"/>
      <dgm:spPr/>
      <dgm:t>
        <a:bodyPr/>
        <a:lstStyle/>
        <a:p>
          <a:endParaRPr lang="fr-FR"/>
        </a:p>
      </dgm:t>
    </dgm:pt>
    <dgm:pt modelId="{E80D1DC0-FE0D-44E5-A0D2-1339D2AF82E4}" type="pres">
      <dgm:prSet presAssocID="{7DF59C63-B9D3-4273-B6FE-8256E313221F}" presName="composite" presStyleCnt="0"/>
      <dgm:spPr/>
    </dgm:pt>
    <dgm:pt modelId="{E1383F01-9357-48F6-8178-A1792128EE6D}" type="pres">
      <dgm:prSet presAssocID="{7DF59C63-B9D3-4273-B6FE-8256E313221F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64A86D5-A089-46CD-96E4-99EEDAC286C9}" type="pres">
      <dgm:prSet presAssocID="{7DF59C63-B9D3-4273-B6FE-8256E313221F}" presName="parSh" presStyleLbl="node1" presStyleIdx="1" presStyleCnt="3"/>
      <dgm:spPr/>
      <dgm:t>
        <a:bodyPr/>
        <a:lstStyle/>
        <a:p>
          <a:endParaRPr lang="fr-FR"/>
        </a:p>
      </dgm:t>
    </dgm:pt>
    <dgm:pt modelId="{83572EE0-CEED-4138-99F8-DEA65E0382D8}" type="pres">
      <dgm:prSet presAssocID="{7DF59C63-B9D3-4273-B6FE-8256E313221F}" presName="desTx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E8FDCA1-E80F-49D6-A81A-696746F1A09E}" type="pres">
      <dgm:prSet presAssocID="{878C6835-E0BE-4E4D-8B5D-1EDA7F072A30}" presName="sibTrans" presStyleLbl="sibTrans2D1" presStyleIdx="1" presStyleCnt="2"/>
      <dgm:spPr/>
      <dgm:t>
        <a:bodyPr/>
        <a:lstStyle/>
        <a:p>
          <a:endParaRPr lang="fr-FR"/>
        </a:p>
      </dgm:t>
    </dgm:pt>
    <dgm:pt modelId="{C2192D61-A2DC-443B-A54C-B1FD1F1E2EF4}" type="pres">
      <dgm:prSet presAssocID="{878C6835-E0BE-4E4D-8B5D-1EDA7F072A30}" presName="connTx" presStyleLbl="sibTrans2D1" presStyleIdx="1" presStyleCnt="2"/>
      <dgm:spPr/>
      <dgm:t>
        <a:bodyPr/>
        <a:lstStyle/>
        <a:p>
          <a:endParaRPr lang="fr-FR"/>
        </a:p>
      </dgm:t>
    </dgm:pt>
    <dgm:pt modelId="{D06B6561-ADE0-4506-AB5B-252C0DA2B505}" type="pres">
      <dgm:prSet presAssocID="{94225934-41B2-4272-AF85-F96D4A49FA35}" presName="composite" presStyleCnt="0"/>
      <dgm:spPr/>
    </dgm:pt>
    <dgm:pt modelId="{723ABC4C-3CE0-47C3-A031-73580A29C6A1}" type="pres">
      <dgm:prSet presAssocID="{94225934-41B2-4272-AF85-F96D4A49FA35}" presName="par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688BD5B-6934-4050-B2D9-1743CFD74EAC}" type="pres">
      <dgm:prSet presAssocID="{94225934-41B2-4272-AF85-F96D4A49FA35}" presName="parSh" presStyleLbl="node1" presStyleIdx="2" presStyleCnt="3"/>
      <dgm:spPr/>
      <dgm:t>
        <a:bodyPr/>
        <a:lstStyle/>
        <a:p>
          <a:endParaRPr lang="fr-FR"/>
        </a:p>
      </dgm:t>
    </dgm:pt>
    <dgm:pt modelId="{1691F51F-D33D-4792-958E-2DEDC12E204F}" type="pres">
      <dgm:prSet presAssocID="{94225934-41B2-4272-AF85-F96D4A49FA35}" presName="desTx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9E5EEE8-D700-4F0D-9F1E-68F4D5739C9F}" srcId="{94225934-41B2-4272-AF85-F96D4A49FA35}" destId="{4E41617D-46D5-422C-B626-9033C26B7521}" srcOrd="1" destOrd="0" parTransId="{EDA50B9E-A79D-4220-8767-84DAC504EAAA}" sibTransId="{B11842E0-FA89-45F8-889B-81C37156BBB9}"/>
    <dgm:cxn modelId="{14CC31EF-31CD-495F-940F-1F9AC1E4047A}" srcId="{393EF252-89A1-466C-96B4-B6494E2898E8}" destId="{E0F52055-1E33-4D3D-A8D8-EAA46115DEEA}" srcOrd="0" destOrd="0" parTransId="{2DE48D3A-6905-4223-923A-BF464F030300}" sibTransId="{EF644C4D-163B-43F4-B976-93B2AFBA5E04}"/>
    <dgm:cxn modelId="{EDF1B21E-B7AD-4137-ACEB-F881B8205876}" type="presOf" srcId="{94225934-41B2-4272-AF85-F96D4A49FA35}" destId="{D688BD5B-6934-4050-B2D9-1743CFD74EAC}" srcOrd="1" destOrd="0" presId="urn:microsoft.com/office/officeart/2005/8/layout/process3"/>
    <dgm:cxn modelId="{EAEDF2F1-D177-4364-BAA8-B4B9887A3F40}" type="presOf" srcId="{878C6835-E0BE-4E4D-8B5D-1EDA7F072A30}" destId="{C2192D61-A2DC-443B-A54C-B1FD1F1E2EF4}" srcOrd="1" destOrd="0" presId="urn:microsoft.com/office/officeart/2005/8/layout/process3"/>
    <dgm:cxn modelId="{DE6EC41F-C286-486B-9083-8BCB05025D24}" type="presOf" srcId="{393EF252-89A1-466C-96B4-B6494E2898E8}" destId="{EA32042C-37D1-4823-9D40-8C57536CC1AE}" srcOrd="0" destOrd="0" presId="urn:microsoft.com/office/officeart/2005/8/layout/process3"/>
    <dgm:cxn modelId="{DFDEE7C5-BDE6-406E-A50F-244FC9E2042C}" type="presOf" srcId="{7B92F707-1C60-4348-801A-9BE9A856EF43}" destId="{D61D9A10-2E0B-44EC-BFF1-3D91AFDC9930}" srcOrd="0" destOrd="4" presId="urn:microsoft.com/office/officeart/2005/8/layout/process3"/>
    <dgm:cxn modelId="{20470313-6975-428A-A47F-007CB3A7DC95}" type="presOf" srcId="{393EF252-89A1-466C-96B4-B6494E2898E8}" destId="{D9037C6C-94C9-4AA8-A622-1E1D74A9DC6B}" srcOrd="1" destOrd="0" presId="urn:microsoft.com/office/officeart/2005/8/layout/process3"/>
    <dgm:cxn modelId="{BE84C3AC-659C-431D-B0D1-EB7CF097AF22}" type="presOf" srcId="{B6DAA9B0-5389-4FA1-A3A6-1955F2F93B1E}" destId="{D61D9A10-2E0B-44EC-BFF1-3D91AFDC9930}" srcOrd="0" destOrd="1" presId="urn:microsoft.com/office/officeart/2005/8/layout/process3"/>
    <dgm:cxn modelId="{190B527F-1523-41DF-901B-794DF4CDEDD1}" type="presOf" srcId="{B90791E0-EB8C-4431-AA93-133646F20526}" destId="{7B086F65-2302-4C9D-99AE-B6189587FFFB}" srcOrd="0" destOrd="0" presId="urn:microsoft.com/office/officeart/2005/8/layout/process3"/>
    <dgm:cxn modelId="{F52B1884-0601-4C04-B576-B8FFDECDD080}" srcId="{393EF252-89A1-466C-96B4-B6494E2898E8}" destId="{6374E101-EDEF-4722-BE4E-B0306B0692FA}" srcOrd="3" destOrd="0" parTransId="{601B60B6-821B-4392-A6F3-A162B2F96581}" sibTransId="{F64F456D-1069-4957-BB9E-494C3AE56285}"/>
    <dgm:cxn modelId="{B3B4955B-8294-4BF1-88F5-98D904772D32}" type="presOf" srcId="{7DF59C63-B9D3-4273-B6FE-8256E313221F}" destId="{D64A86D5-A089-46CD-96E4-99EEDAC286C9}" srcOrd="1" destOrd="0" presId="urn:microsoft.com/office/officeart/2005/8/layout/process3"/>
    <dgm:cxn modelId="{5ECD8B7C-079F-44FA-97DF-D8E86AB115A0}" type="presOf" srcId="{6374E101-EDEF-4722-BE4E-B0306B0692FA}" destId="{D61D9A10-2E0B-44EC-BFF1-3D91AFDC9930}" srcOrd="0" destOrd="3" presId="urn:microsoft.com/office/officeart/2005/8/layout/process3"/>
    <dgm:cxn modelId="{3C3C3EEC-DDCB-44C4-81C2-D9638BCDF68C}" srcId="{94225934-41B2-4272-AF85-F96D4A49FA35}" destId="{601278C8-7D66-4E55-B80C-D23E019993C9}" srcOrd="0" destOrd="0" parTransId="{8A1097FD-33BC-46CE-BB88-BB3FB8E6B34F}" sibTransId="{7812D022-3845-4546-9834-5B0FE2C2DEB8}"/>
    <dgm:cxn modelId="{A79CEF76-2715-4144-9E20-2CE29EAAFCA1}" srcId="{946E4618-6586-4AB0-A7F4-9D00DE2D8DD6}" destId="{94225934-41B2-4272-AF85-F96D4A49FA35}" srcOrd="2" destOrd="0" parTransId="{B255F10F-BCD8-43CB-B17A-9D070835A4FA}" sibTransId="{D61A69AB-5C87-4127-8DC9-F4D54DAF171F}"/>
    <dgm:cxn modelId="{9AC3464A-C7E9-4ABD-935E-0FA317AD8D48}" type="presOf" srcId="{7DF59C63-B9D3-4273-B6FE-8256E313221F}" destId="{E1383F01-9357-48F6-8178-A1792128EE6D}" srcOrd="0" destOrd="0" presId="urn:microsoft.com/office/officeart/2005/8/layout/process3"/>
    <dgm:cxn modelId="{4D664D78-6362-4904-9A65-69DE1A42B0E9}" srcId="{7DF59C63-B9D3-4273-B6FE-8256E313221F}" destId="{20F5B3AD-B297-4D5C-8E09-04A72CAD3509}" srcOrd="1" destOrd="0" parTransId="{12D01450-FA19-472B-B0F7-9722F863947F}" sibTransId="{C99A7F26-F910-4232-B7D1-B5BEC18E1F0A}"/>
    <dgm:cxn modelId="{700DF509-004A-496C-88E9-A859E2C92280}" type="presOf" srcId="{601278C8-7D66-4E55-B80C-D23E019993C9}" destId="{1691F51F-D33D-4792-958E-2DEDC12E204F}" srcOrd="0" destOrd="0" presId="urn:microsoft.com/office/officeart/2005/8/layout/process3"/>
    <dgm:cxn modelId="{E5B42DBA-2B42-4EF2-99D1-6340BE5C2F4A}" srcId="{946E4618-6586-4AB0-A7F4-9D00DE2D8DD6}" destId="{393EF252-89A1-466C-96B4-B6494E2898E8}" srcOrd="0" destOrd="0" parTransId="{57FEE5BC-4FB8-479E-A773-6B2D98B06C5F}" sibTransId="{B90791E0-EB8C-4431-AA93-133646F20526}"/>
    <dgm:cxn modelId="{1BE2039B-95AA-4321-A85D-CC95AD3712EC}" srcId="{393EF252-89A1-466C-96B4-B6494E2898E8}" destId="{7B92F707-1C60-4348-801A-9BE9A856EF43}" srcOrd="4" destOrd="0" parTransId="{AE512AD3-2D7A-430A-B597-08507C782652}" sibTransId="{FC611195-F857-45AD-BF69-C60D73476F4E}"/>
    <dgm:cxn modelId="{4BF433E4-E2B9-4AE7-9AFC-56CD93D46897}" type="presOf" srcId="{A5A457D1-11CD-423D-BD30-829B40D31C5F}" destId="{1691F51F-D33D-4792-958E-2DEDC12E204F}" srcOrd="0" destOrd="2" presId="urn:microsoft.com/office/officeart/2005/8/layout/process3"/>
    <dgm:cxn modelId="{B4152327-E63D-4DFE-A3F8-0ACF7A795B0E}" srcId="{7DF59C63-B9D3-4273-B6FE-8256E313221F}" destId="{18357874-AA40-4650-9A2C-2331C8F0BD98}" srcOrd="2" destOrd="0" parTransId="{99275B85-8C89-4E6A-9D65-AFDFFD02007A}" sibTransId="{455F583C-4F48-4CB2-8AB1-29EE7FB56DFA}"/>
    <dgm:cxn modelId="{7AF1319A-4824-45DB-90B5-72EC94472C95}" type="presOf" srcId="{E0F52055-1E33-4D3D-A8D8-EAA46115DEEA}" destId="{D61D9A10-2E0B-44EC-BFF1-3D91AFDC9930}" srcOrd="0" destOrd="0" presId="urn:microsoft.com/office/officeart/2005/8/layout/process3"/>
    <dgm:cxn modelId="{825D00B6-59EC-4193-9391-1B05077765B6}" type="presOf" srcId="{94225934-41B2-4272-AF85-F96D4A49FA35}" destId="{723ABC4C-3CE0-47C3-A031-73580A29C6A1}" srcOrd="0" destOrd="0" presId="urn:microsoft.com/office/officeart/2005/8/layout/process3"/>
    <dgm:cxn modelId="{4E50E734-088A-469D-925A-41E9751F02E5}" type="presOf" srcId="{74CFB9DC-48F2-4C33-A2CA-61B7ECF530B6}" destId="{D61D9A10-2E0B-44EC-BFF1-3D91AFDC9930}" srcOrd="0" destOrd="2" presId="urn:microsoft.com/office/officeart/2005/8/layout/process3"/>
    <dgm:cxn modelId="{EB180A79-E15C-40CF-B16C-ED8772E74604}" srcId="{393EF252-89A1-466C-96B4-B6494E2898E8}" destId="{74CFB9DC-48F2-4C33-A2CA-61B7ECF530B6}" srcOrd="2" destOrd="0" parTransId="{6C352AD1-D7D0-41D9-A17C-F1DD8E92B5D5}" sibTransId="{58CE0BA6-440C-4998-AA06-ACD851FDCE62}"/>
    <dgm:cxn modelId="{097A99B8-8E6E-4118-9C52-E4B2A451AF8C}" type="presOf" srcId="{946E4618-6586-4AB0-A7F4-9D00DE2D8DD6}" destId="{F3143E17-ED0E-41AC-92B3-8C4C578CC968}" srcOrd="0" destOrd="0" presId="urn:microsoft.com/office/officeart/2005/8/layout/process3"/>
    <dgm:cxn modelId="{52DFA375-CD44-4E58-9F35-364D90B104F0}" type="presOf" srcId="{4E41617D-46D5-422C-B626-9033C26B7521}" destId="{1691F51F-D33D-4792-958E-2DEDC12E204F}" srcOrd="0" destOrd="1" presId="urn:microsoft.com/office/officeart/2005/8/layout/process3"/>
    <dgm:cxn modelId="{8E510C53-CBDC-4BBA-AF6C-5F7849B92B51}" srcId="{94225934-41B2-4272-AF85-F96D4A49FA35}" destId="{A5A457D1-11CD-423D-BD30-829B40D31C5F}" srcOrd="2" destOrd="0" parTransId="{5E4FCE11-94B7-4B2D-AD16-1808EDF2633D}" sibTransId="{40A46A25-C270-4DEC-89F1-A59D13F7C32B}"/>
    <dgm:cxn modelId="{1BE25EED-F78D-40F9-AD57-F3B82E7A996C}" type="presOf" srcId="{20F5B3AD-B297-4D5C-8E09-04A72CAD3509}" destId="{83572EE0-CEED-4138-99F8-DEA65E0382D8}" srcOrd="0" destOrd="1" presId="urn:microsoft.com/office/officeart/2005/8/layout/process3"/>
    <dgm:cxn modelId="{6CF1C8A6-4694-483C-BACE-7982F0087072}" srcId="{393EF252-89A1-466C-96B4-B6494E2898E8}" destId="{B6DAA9B0-5389-4FA1-A3A6-1955F2F93B1E}" srcOrd="1" destOrd="0" parTransId="{CE98C679-0825-4BBE-840C-4D520D337425}" sibTransId="{0D534971-695A-4182-92B4-F10CBD1F5867}"/>
    <dgm:cxn modelId="{A430DC74-6577-42E8-88FA-62E32C5BE51C}" type="presOf" srcId="{878C6835-E0BE-4E4D-8B5D-1EDA7F072A30}" destId="{BE8FDCA1-E80F-49D6-A81A-696746F1A09E}" srcOrd="0" destOrd="0" presId="urn:microsoft.com/office/officeart/2005/8/layout/process3"/>
    <dgm:cxn modelId="{19BA3219-05B0-4249-A353-8440A583BCE9}" type="presOf" srcId="{24D1EFC9-D496-4265-935A-245A3408237D}" destId="{83572EE0-CEED-4138-99F8-DEA65E0382D8}" srcOrd="0" destOrd="0" presId="urn:microsoft.com/office/officeart/2005/8/layout/process3"/>
    <dgm:cxn modelId="{1EC5AF96-4D83-444C-AAA1-3B018F026CDA}" srcId="{946E4618-6586-4AB0-A7F4-9D00DE2D8DD6}" destId="{7DF59C63-B9D3-4273-B6FE-8256E313221F}" srcOrd="1" destOrd="0" parTransId="{A3B53D63-BBA4-49DC-8C3A-66202A54C610}" sibTransId="{878C6835-E0BE-4E4D-8B5D-1EDA7F072A30}"/>
    <dgm:cxn modelId="{5D352DF6-A5CB-4E6A-98BE-5FABC1859FA6}" type="presOf" srcId="{18357874-AA40-4650-9A2C-2331C8F0BD98}" destId="{83572EE0-CEED-4138-99F8-DEA65E0382D8}" srcOrd="0" destOrd="2" presId="urn:microsoft.com/office/officeart/2005/8/layout/process3"/>
    <dgm:cxn modelId="{3A9D25B2-DBED-4510-82D6-8B698527913B}" srcId="{7DF59C63-B9D3-4273-B6FE-8256E313221F}" destId="{24D1EFC9-D496-4265-935A-245A3408237D}" srcOrd="0" destOrd="0" parTransId="{CD05F273-DFAB-44A8-AE87-E66C3368968E}" sibTransId="{416B5BA3-ED2C-4FD7-A021-9E9CB1E2BF2E}"/>
    <dgm:cxn modelId="{622BADA3-77DB-4DCB-A879-EC209946923A}" type="presOf" srcId="{B90791E0-EB8C-4431-AA93-133646F20526}" destId="{79BA3979-9F78-4A04-9601-8B539ED1420F}" srcOrd="1" destOrd="0" presId="urn:microsoft.com/office/officeart/2005/8/layout/process3"/>
    <dgm:cxn modelId="{A1493C7A-2CD6-4FAF-A1C0-427707A6181F}" type="presParOf" srcId="{F3143E17-ED0E-41AC-92B3-8C4C578CC968}" destId="{30D1A1F8-FE33-4455-89EB-8CC67BA762A6}" srcOrd="0" destOrd="0" presId="urn:microsoft.com/office/officeart/2005/8/layout/process3"/>
    <dgm:cxn modelId="{8C50CBFE-53D6-4C97-B204-154E714A03C2}" type="presParOf" srcId="{30D1A1F8-FE33-4455-89EB-8CC67BA762A6}" destId="{EA32042C-37D1-4823-9D40-8C57536CC1AE}" srcOrd="0" destOrd="0" presId="urn:microsoft.com/office/officeart/2005/8/layout/process3"/>
    <dgm:cxn modelId="{CBC32321-AC22-4458-BEB5-6D66FF5D71C8}" type="presParOf" srcId="{30D1A1F8-FE33-4455-89EB-8CC67BA762A6}" destId="{D9037C6C-94C9-4AA8-A622-1E1D74A9DC6B}" srcOrd="1" destOrd="0" presId="urn:microsoft.com/office/officeart/2005/8/layout/process3"/>
    <dgm:cxn modelId="{80DECAFA-4481-4310-8EC6-0BAAD44C4B9B}" type="presParOf" srcId="{30D1A1F8-FE33-4455-89EB-8CC67BA762A6}" destId="{D61D9A10-2E0B-44EC-BFF1-3D91AFDC9930}" srcOrd="2" destOrd="0" presId="urn:microsoft.com/office/officeart/2005/8/layout/process3"/>
    <dgm:cxn modelId="{7CFBCAA4-3D15-4E3D-8BD8-FC00EE1B6342}" type="presParOf" srcId="{F3143E17-ED0E-41AC-92B3-8C4C578CC968}" destId="{7B086F65-2302-4C9D-99AE-B6189587FFFB}" srcOrd="1" destOrd="0" presId="urn:microsoft.com/office/officeart/2005/8/layout/process3"/>
    <dgm:cxn modelId="{0055BA80-1033-44F2-8859-91859C46FBBC}" type="presParOf" srcId="{7B086F65-2302-4C9D-99AE-B6189587FFFB}" destId="{79BA3979-9F78-4A04-9601-8B539ED1420F}" srcOrd="0" destOrd="0" presId="urn:microsoft.com/office/officeart/2005/8/layout/process3"/>
    <dgm:cxn modelId="{1B50A02F-B7DB-40A2-94FD-FB05DA047A6D}" type="presParOf" srcId="{F3143E17-ED0E-41AC-92B3-8C4C578CC968}" destId="{E80D1DC0-FE0D-44E5-A0D2-1339D2AF82E4}" srcOrd="2" destOrd="0" presId="urn:microsoft.com/office/officeart/2005/8/layout/process3"/>
    <dgm:cxn modelId="{EC9FFAC0-E1E9-468D-B5BF-7A633C84026F}" type="presParOf" srcId="{E80D1DC0-FE0D-44E5-A0D2-1339D2AF82E4}" destId="{E1383F01-9357-48F6-8178-A1792128EE6D}" srcOrd="0" destOrd="0" presId="urn:microsoft.com/office/officeart/2005/8/layout/process3"/>
    <dgm:cxn modelId="{F386023B-D9D7-4922-B7BE-EBE7E23CD63D}" type="presParOf" srcId="{E80D1DC0-FE0D-44E5-A0D2-1339D2AF82E4}" destId="{D64A86D5-A089-46CD-96E4-99EEDAC286C9}" srcOrd="1" destOrd="0" presId="urn:microsoft.com/office/officeart/2005/8/layout/process3"/>
    <dgm:cxn modelId="{19A2C20B-CC1C-4C83-B764-8E1A1832E423}" type="presParOf" srcId="{E80D1DC0-FE0D-44E5-A0D2-1339D2AF82E4}" destId="{83572EE0-CEED-4138-99F8-DEA65E0382D8}" srcOrd="2" destOrd="0" presId="urn:microsoft.com/office/officeart/2005/8/layout/process3"/>
    <dgm:cxn modelId="{11CA7547-4A5B-4DCA-9E26-8926CA8BA5BF}" type="presParOf" srcId="{F3143E17-ED0E-41AC-92B3-8C4C578CC968}" destId="{BE8FDCA1-E80F-49D6-A81A-696746F1A09E}" srcOrd="3" destOrd="0" presId="urn:microsoft.com/office/officeart/2005/8/layout/process3"/>
    <dgm:cxn modelId="{EB754CE8-5B6C-4559-9040-CA7B9BF0AE3C}" type="presParOf" srcId="{BE8FDCA1-E80F-49D6-A81A-696746F1A09E}" destId="{C2192D61-A2DC-443B-A54C-B1FD1F1E2EF4}" srcOrd="0" destOrd="0" presId="urn:microsoft.com/office/officeart/2005/8/layout/process3"/>
    <dgm:cxn modelId="{0D35BB34-FFF3-4689-B41C-4B56788708FA}" type="presParOf" srcId="{F3143E17-ED0E-41AC-92B3-8C4C578CC968}" destId="{D06B6561-ADE0-4506-AB5B-252C0DA2B505}" srcOrd="4" destOrd="0" presId="urn:microsoft.com/office/officeart/2005/8/layout/process3"/>
    <dgm:cxn modelId="{B28A6CE6-E13D-458E-8028-27FDEC8614AD}" type="presParOf" srcId="{D06B6561-ADE0-4506-AB5B-252C0DA2B505}" destId="{723ABC4C-3CE0-47C3-A031-73580A29C6A1}" srcOrd="0" destOrd="0" presId="urn:microsoft.com/office/officeart/2005/8/layout/process3"/>
    <dgm:cxn modelId="{358D89A3-1D9C-4F6F-8D40-986C06356C18}" type="presParOf" srcId="{D06B6561-ADE0-4506-AB5B-252C0DA2B505}" destId="{D688BD5B-6934-4050-B2D9-1743CFD74EAC}" srcOrd="1" destOrd="0" presId="urn:microsoft.com/office/officeart/2005/8/layout/process3"/>
    <dgm:cxn modelId="{EA2DFF7E-642C-4E91-82D0-E733919AC677}" type="presParOf" srcId="{D06B6561-ADE0-4506-AB5B-252C0DA2B505}" destId="{1691F51F-D33D-4792-958E-2DEDC12E204F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EA1AEB9-4EB3-46B6-853B-3134E6EC3682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38E243B1-8C91-4318-86FA-029F71C63E80}">
      <dgm:prSet custT="1"/>
      <dgm:spPr/>
      <dgm:t>
        <a:bodyPr/>
        <a:lstStyle/>
        <a:p>
          <a:pPr rtl="0"/>
          <a:r>
            <a:rPr lang="fr-FR" sz="1800" dirty="0" smtClean="0"/>
            <a:t>Rencontre entre une volonté de changement et une intention de recherche</a:t>
          </a:r>
          <a:endParaRPr lang="fr-FR" sz="1800" dirty="0"/>
        </a:p>
      </dgm:t>
    </dgm:pt>
    <dgm:pt modelId="{041D6798-34C7-4BF6-B031-916B44C4B6A5}" type="parTrans" cxnId="{7FDADA7E-8EA2-41C5-857F-082700DF0CBD}">
      <dgm:prSet/>
      <dgm:spPr/>
      <dgm:t>
        <a:bodyPr/>
        <a:lstStyle/>
        <a:p>
          <a:endParaRPr lang="fr-FR" sz="1800"/>
        </a:p>
      </dgm:t>
    </dgm:pt>
    <dgm:pt modelId="{A6FFFA7A-EA42-4DBC-B148-4ECAADCC3D04}" type="sibTrans" cxnId="{7FDADA7E-8EA2-41C5-857F-082700DF0CBD}">
      <dgm:prSet/>
      <dgm:spPr/>
      <dgm:t>
        <a:bodyPr/>
        <a:lstStyle/>
        <a:p>
          <a:endParaRPr lang="fr-FR" sz="1800"/>
        </a:p>
      </dgm:t>
    </dgm:pt>
    <dgm:pt modelId="{AEA5348E-A3DF-43EC-A5B8-383C120AB396}">
      <dgm:prSet custT="1"/>
      <dgm:spPr/>
      <dgm:t>
        <a:bodyPr/>
        <a:lstStyle/>
        <a:p>
          <a:pPr rtl="0"/>
          <a:r>
            <a:rPr lang="fr-FR" sz="1800" i="1" smtClean="0"/>
            <a:t>intégration de patients-intervenants / faire avancer les connaissances</a:t>
          </a:r>
          <a:endParaRPr lang="fr-FR" sz="1800"/>
        </a:p>
      </dgm:t>
    </dgm:pt>
    <dgm:pt modelId="{77120B74-4499-4D2E-A485-30BA133AEB10}" type="parTrans" cxnId="{FEBFEC26-5686-4956-9625-BC29317592C0}">
      <dgm:prSet/>
      <dgm:spPr/>
      <dgm:t>
        <a:bodyPr/>
        <a:lstStyle/>
        <a:p>
          <a:endParaRPr lang="fr-FR" sz="1800"/>
        </a:p>
      </dgm:t>
    </dgm:pt>
    <dgm:pt modelId="{C16C5BF7-A536-40B6-BC66-83D7A3AB796B}" type="sibTrans" cxnId="{FEBFEC26-5686-4956-9625-BC29317592C0}">
      <dgm:prSet/>
      <dgm:spPr/>
      <dgm:t>
        <a:bodyPr/>
        <a:lstStyle/>
        <a:p>
          <a:endParaRPr lang="fr-FR" sz="1800"/>
        </a:p>
      </dgm:t>
    </dgm:pt>
    <dgm:pt modelId="{A2C5F76A-3264-44AD-BA59-F8EBB5C9C739}">
      <dgm:prSet custT="1"/>
      <dgm:spPr/>
      <dgm:t>
        <a:bodyPr/>
        <a:lstStyle/>
        <a:p>
          <a:pPr rtl="0"/>
          <a:r>
            <a:rPr lang="fr-FR" sz="1800" dirty="0" smtClean="0"/>
            <a:t>Engagement direct du chercheur dans la construction et la réalisation de l’action</a:t>
          </a:r>
          <a:endParaRPr lang="fr-FR" sz="1800" dirty="0"/>
        </a:p>
      </dgm:t>
    </dgm:pt>
    <dgm:pt modelId="{EDD94220-8AC8-4BD4-9E48-9AE361513A2B}" type="parTrans" cxnId="{13F725A9-AEAE-4CAC-AAC1-AA24B1ECF407}">
      <dgm:prSet/>
      <dgm:spPr/>
      <dgm:t>
        <a:bodyPr/>
        <a:lstStyle/>
        <a:p>
          <a:endParaRPr lang="fr-FR" sz="1800"/>
        </a:p>
      </dgm:t>
    </dgm:pt>
    <dgm:pt modelId="{33E25981-5F17-4442-9497-ED62504FC4CB}" type="sibTrans" cxnId="{13F725A9-AEAE-4CAC-AAC1-AA24B1ECF407}">
      <dgm:prSet/>
      <dgm:spPr/>
      <dgm:t>
        <a:bodyPr/>
        <a:lstStyle/>
        <a:p>
          <a:endParaRPr lang="fr-FR" sz="1800"/>
        </a:p>
      </dgm:t>
    </dgm:pt>
    <dgm:pt modelId="{E36CC111-BE9A-4E54-969E-917EF92C7CDE}">
      <dgm:prSet custT="1"/>
      <dgm:spPr/>
      <dgm:t>
        <a:bodyPr/>
        <a:lstStyle/>
        <a:p>
          <a:pPr rtl="0"/>
          <a:r>
            <a:rPr lang="fr-FR" sz="1800" i="1" smtClean="0"/>
            <a:t>chercheur / formateur</a:t>
          </a:r>
          <a:endParaRPr lang="fr-FR" sz="1800"/>
        </a:p>
      </dgm:t>
    </dgm:pt>
    <dgm:pt modelId="{4EEF5AD0-6CFD-477A-A6AA-77A41DC01481}" type="parTrans" cxnId="{F5304C1C-FFC9-4A88-811A-5D1A405B6C83}">
      <dgm:prSet/>
      <dgm:spPr/>
      <dgm:t>
        <a:bodyPr/>
        <a:lstStyle/>
        <a:p>
          <a:endParaRPr lang="fr-FR" sz="1800"/>
        </a:p>
      </dgm:t>
    </dgm:pt>
    <dgm:pt modelId="{25C9C5C4-1EE7-4E0A-B29F-5B872DA51AE2}" type="sibTrans" cxnId="{F5304C1C-FFC9-4A88-811A-5D1A405B6C83}">
      <dgm:prSet/>
      <dgm:spPr/>
      <dgm:t>
        <a:bodyPr/>
        <a:lstStyle/>
        <a:p>
          <a:endParaRPr lang="fr-FR" sz="1800"/>
        </a:p>
      </dgm:t>
    </dgm:pt>
    <dgm:pt modelId="{5F88DD6D-4035-4A30-AB22-787C126E5CD0}">
      <dgm:prSet custT="1"/>
      <dgm:spPr/>
      <dgm:t>
        <a:bodyPr/>
        <a:lstStyle/>
        <a:p>
          <a:pPr rtl="0"/>
          <a:r>
            <a:rPr lang="fr-FR" sz="1800" dirty="0" smtClean="0"/>
            <a:t>S’appuie sur un travail conjoint entre tous les acteurs concernés</a:t>
          </a:r>
          <a:endParaRPr lang="fr-FR" sz="1800" dirty="0"/>
        </a:p>
      </dgm:t>
    </dgm:pt>
    <dgm:pt modelId="{0FF8D3F2-ABD3-4CEC-9615-5F2338D07423}" type="parTrans" cxnId="{94056D09-E467-4151-B99B-928B582D245F}">
      <dgm:prSet/>
      <dgm:spPr/>
      <dgm:t>
        <a:bodyPr/>
        <a:lstStyle/>
        <a:p>
          <a:endParaRPr lang="fr-FR" sz="1800"/>
        </a:p>
      </dgm:t>
    </dgm:pt>
    <dgm:pt modelId="{348D5ECB-EB1D-48EE-BD24-D0263AD31164}" type="sibTrans" cxnId="{94056D09-E467-4151-B99B-928B582D245F}">
      <dgm:prSet/>
      <dgm:spPr/>
      <dgm:t>
        <a:bodyPr/>
        <a:lstStyle/>
        <a:p>
          <a:endParaRPr lang="fr-FR" sz="1800"/>
        </a:p>
      </dgm:t>
    </dgm:pt>
    <dgm:pt modelId="{6F3FAAE8-F175-43E9-8F72-23C5389AB7C4}">
      <dgm:prSet custT="1"/>
      <dgm:spPr/>
      <dgm:t>
        <a:bodyPr/>
        <a:lstStyle/>
        <a:p>
          <a:pPr rtl="0"/>
          <a:r>
            <a:rPr lang="fr-FR" sz="1800" i="1" smtClean="0"/>
            <a:t>composition COPIL</a:t>
          </a:r>
          <a:endParaRPr lang="fr-FR" sz="1800"/>
        </a:p>
      </dgm:t>
    </dgm:pt>
    <dgm:pt modelId="{97BAC2F1-0E36-48F5-982C-A12CF0C55D7E}" type="parTrans" cxnId="{53585E3B-3DFF-44F2-B802-F43874D3A994}">
      <dgm:prSet/>
      <dgm:spPr/>
      <dgm:t>
        <a:bodyPr/>
        <a:lstStyle/>
        <a:p>
          <a:endParaRPr lang="fr-FR" sz="1800"/>
        </a:p>
      </dgm:t>
    </dgm:pt>
    <dgm:pt modelId="{B176E6A4-6F52-4934-AB3B-4B961FDE1BA5}" type="sibTrans" cxnId="{53585E3B-3DFF-44F2-B802-F43874D3A994}">
      <dgm:prSet/>
      <dgm:spPr/>
      <dgm:t>
        <a:bodyPr/>
        <a:lstStyle/>
        <a:p>
          <a:endParaRPr lang="fr-FR" sz="1800"/>
        </a:p>
      </dgm:t>
    </dgm:pt>
    <dgm:pt modelId="{92A0FDBC-F691-43D8-A315-EFE0187B7EBD}">
      <dgm:prSet custT="1"/>
      <dgm:spPr/>
      <dgm:t>
        <a:bodyPr/>
        <a:lstStyle/>
        <a:p>
          <a:pPr rtl="0"/>
          <a:r>
            <a:rPr lang="fr-FR" sz="1800" dirty="0" smtClean="0"/>
            <a:t>Se développe au sein d’un cadre éthique négocié et accepté par tous</a:t>
          </a:r>
          <a:endParaRPr lang="fr-FR" sz="1800" dirty="0"/>
        </a:p>
      </dgm:t>
    </dgm:pt>
    <dgm:pt modelId="{B446D9C9-18D2-4447-A462-27ADCD23FF74}" type="parTrans" cxnId="{944951FB-6FD2-4DAA-A4EC-B3E25C6359B9}">
      <dgm:prSet/>
      <dgm:spPr/>
      <dgm:t>
        <a:bodyPr/>
        <a:lstStyle/>
        <a:p>
          <a:endParaRPr lang="fr-FR" sz="1800"/>
        </a:p>
      </dgm:t>
    </dgm:pt>
    <dgm:pt modelId="{B374B49B-CE59-40CE-A9A9-0340F53B4326}" type="sibTrans" cxnId="{944951FB-6FD2-4DAA-A4EC-B3E25C6359B9}">
      <dgm:prSet/>
      <dgm:spPr/>
      <dgm:t>
        <a:bodyPr/>
        <a:lstStyle/>
        <a:p>
          <a:endParaRPr lang="fr-FR" sz="1800"/>
        </a:p>
      </dgm:t>
    </dgm:pt>
    <dgm:pt modelId="{A60DB13C-D173-46AB-A59B-6EB312F485AE}">
      <dgm:prSet custT="1"/>
      <dgm:spPr/>
      <dgm:t>
        <a:bodyPr/>
        <a:lstStyle/>
        <a:p>
          <a:pPr rtl="0"/>
          <a:r>
            <a:rPr lang="fr-FR" sz="1800" i="1" smtClean="0"/>
            <a:t>formalisation des engagements entre les différents acteurs</a:t>
          </a:r>
          <a:endParaRPr lang="fr-FR" sz="1800"/>
        </a:p>
      </dgm:t>
    </dgm:pt>
    <dgm:pt modelId="{CD6085A7-A794-430C-9F73-164B4A2000C0}" type="parTrans" cxnId="{8980E532-140F-4772-BAD3-65F7EF7F9E2D}">
      <dgm:prSet/>
      <dgm:spPr/>
      <dgm:t>
        <a:bodyPr/>
        <a:lstStyle/>
        <a:p>
          <a:endParaRPr lang="fr-FR" sz="1800"/>
        </a:p>
      </dgm:t>
    </dgm:pt>
    <dgm:pt modelId="{9C5499DF-CA97-479B-AF63-295B661DFDE9}" type="sibTrans" cxnId="{8980E532-140F-4772-BAD3-65F7EF7F9E2D}">
      <dgm:prSet/>
      <dgm:spPr/>
      <dgm:t>
        <a:bodyPr/>
        <a:lstStyle/>
        <a:p>
          <a:endParaRPr lang="fr-FR" sz="1800"/>
        </a:p>
      </dgm:t>
    </dgm:pt>
    <dgm:pt modelId="{E1689F35-5307-4D64-93C6-06EBBD9F1310}" type="pres">
      <dgm:prSet presAssocID="{3EA1AEB9-4EB3-46B6-853B-3134E6EC368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CFEBE986-577C-41A0-B1CC-4215132C1E5F}" type="pres">
      <dgm:prSet presAssocID="{38E243B1-8C91-4318-86FA-029F71C63E80}" presName="root" presStyleCnt="0"/>
      <dgm:spPr/>
    </dgm:pt>
    <dgm:pt modelId="{7858F0F6-F7F6-42D3-9CAF-511BE501CEEB}" type="pres">
      <dgm:prSet presAssocID="{38E243B1-8C91-4318-86FA-029F71C63E80}" presName="rootComposite" presStyleCnt="0"/>
      <dgm:spPr/>
    </dgm:pt>
    <dgm:pt modelId="{9A57B985-256F-46FC-87FE-7B7E5B7F216E}" type="pres">
      <dgm:prSet presAssocID="{38E243B1-8C91-4318-86FA-029F71C63E80}" presName="rootText" presStyleLbl="node1" presStyleIdx="0" presStyleCnt="4"/>
      <dgm:spPr/>
      <dgm:t>
        <a:bodyPr/>
        <a:lstStyle/>
        <a:p>
          <a:endParaRPr lang="fr-FR"/>
        </a:p>
      </dgm:t>
    </dgm:pt>
    <dgm:pt modelId="{B33DD194-B22D-417E-8C89-95B48D9CEC4A}" type="pres">
      <dgm:prSet presAssocID="{38E243B1-8C91-4318-86FA-029F71C63E80}" presName="rootConnector" presStyleLbl="node1" presStyleIdx="0" presStyleCnt="4"/>
      <dgm:spPr/>
      <dgm:t>
        <a:bodyPr/>
        <a:lstStyle/>
        <a:p>
          <a:endParaRPr lang="fr-FR"/>
        </a:p>
      </dgm:t>
    </dgm:pt>
    <dgm:pt modelId="{4D06826D-C5B5-45A2-B6B3-871183F4B79D}" type="pres">
      <dgm:prSet presAssocID="{38E243B1-8C91-4318-86FA-029F71C63E80}" presName="childShape" presStyleCnt="0"/>
      <dgm:spPr/>
    </dgm:pt>
    <dgm:pt modelId="{8AF32DF8-3E90-44F3-9A60-90568ED7041E}" type="pres">
      <dgm:prSet presAssocID="{77120B74-4499-4D2E-A485-30BA133AEB10}" presName="Name13" presStyleLbl="parChTrans1D2" presStyleIdx="0" presStyleCnt="4"/>
      <dgm:spPr/>
      <dgm:t>
        <a:bodyPr/>
        <a:lstStyle/>
        <a:p>
          <a:endParaRPr lang="fr-FR"/>
        </a:p>
      </dgm:t>
    </dgm:pt>
    <dgm:pt modelId="{44EDEF5C-1964-43A7-A953-E5861A5AB578}" type="pres">
      <dgm:prSet presAssocID="{AEA5348E-A3DF-43EC-A5B8-383C120AB396}" presName="child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1F1D3F5-9356-4F57-BE4E-2EAA1951D44C}" type="pres">
      <dgm:prSet presAssocID="{A2C5F76A-3264-44AD-BA59-F8EBB5C9C739}" presName="root" presStyleCnt="0"/>
      <dgm:spPr/>
    </dgm:pt>
    <dgm:pt modelId="{1FB16AD3-5645-4432-890C-23D92CB24C38}" type="pres">
      <dgm:prSet presAssocID="{A2C5F76A-3264-44AD-BA59-F8EBB5C9C739}" presName="rootComposite" presStyleCnt="0"/>
      <dgm:spPr/>
    </dgm:pt>
    <dgm:pt modelId="{A3AFC47E-B368-4B2F-8A3E-ED3F9195636F}" type="pres">
      <dgm:prSet presAssocID="{A2C5F76A-3264-44AD-BA59-F8EBB5C9C739}" presName="rootText" presStyleLbl="node1" presStyleIdx="1" presStyleCnt="4"/>
      <dgm:spPr/>
      <dgm:t>
        <a:bodyPr/>
        <a:lstStyle/>
        <a:p>
          <a:endParaRPr lang="fr-FR"/>
        </a:p>
      </dgm:t>
    </dgm:pt>
    <dgm:pt modelId="{E68F8828-AA4F-4500-945F-57D0A0D7C5B0}" type="pres">
      <dgm:prSet presAssocID="{A2C5F76A-3264-44AD-BA59-F8EBB5C9C739}" presName="rootConnector" presStyleLbl="node1" presStyleIdx="1" presStyleCnt="4"/>
      <dgm:spPr/>
      <dgm:t>
        <a:bodyPr/>
        <a:lstStyle/>
        <a:p>
          <a:endParaRPr lang="fr-FR"/>
        </a:p>
      </dgm:t>
    </dgm:pt>
    <dgm:pt modelId="{72E054E9-6AA1-4776-9AE6-7B2AF72A1413}" type="pres">
      <dgm:prSet presAssocID="{A2C5F76A-3264-44AD-BA59-F8EBB5C9C739}" presName="childShape" presStyleCnt="0"/>
      <dgm:spPr/>
    </dgm:pt>
    <dgm:pt modelId="{55B92B1A-FFFB-47EF-8B56-02F142628B78}" type="pres">
      <dgm:prSet presAssocID="{4EEF5AD0-6CFD-477A-A6AA-77A41DC01481}" presName="Name13" presStyleLbl="parChTrans1D2" presStyleIdx="1" presStyleCnt="4"/>
      <dgm:spPr/>
      <dgm:t>
        <a:bodyPr/>
        <a:lstStyle/>
        <a:p>
          <a:endParaRPr lang="fr-FR"/>
        </a:p>
      </dgm:t>
    </dgm:pt>
    <dgm:pt modelId="{42FDEBC8-A659-4306-B188-1B01B01142FE}" type="pres">
      <dgm:prSet presAssocID="{E36CC111-BE9A-4E54-969E-917EF92C7CDE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60E054D-76B1-4E95-9361-F27EAFE1B735}" type="pres">
      <dgm:prSet presAssocID="{5F88DD6D-4035-4A30-AB22-787C126E5CD0}" presName="root" presStyleCnt="0"/>
      <dgm:spPr/>
    </dgm:pt>
    <dgm:pt modelId="{5E197A4E-9CB3-4D85-B9FF-061C0206D55B}" type="pres">
      <dgm:prSet presAssocID="{5F88DD6D-4035-4A30-AB22-787C126E5CD0}" presName="rootComposite" presStyleCnt="0"/>
      <dgm:spPr/>
    </dgm:pt>
    <dgm:pt modelId="{C525FF2C-9C80-4CC2-B237-AB8BCEBECF23}" type="pres">
      <dgm:prSet presAssocID="{5F88DD6D-4035-4A30-AB22-787C126E5CD0}" presName="rootText" presStyleLbl="node1" presStyleIdx="2" presStyleCnt="4"/>
      <dgm:spPr/>
      <dgm:t>
        <a:bodyPr/>
        <a:lstStyle/>
        <a:p>
          <a:endParaRPr lang="fr-FR"/>
        </a:p>
      </dgm:t>
    </dgm:pt>
    <dgm:pt modelId="{AA102B58-3AF2-4107-B596-A693A18966D6}" type="pres">
      <dgm:prSet presAssocID="{5F88DD6D-4035-4A30-AB22-787C126E5CD0}" presName="rootConnector" presStyleLbl="node1" presStyleIdx="2" presStyleCnt="4"/>
      <dgm:spPr/>
      <dgm:t>
        <a:bodyPr/>
        <a:lstStyle/>
        <a:p>
          <a:endParaRPr lang="fr-FR"/>
        </a:p>
      </dgm:t>
    </dgm:pt>
    <dgm:pt modelId="{3E7105D5-1F9A-4471-B7DE-9CD52028D0FF}" type="pres">
      <dgm:prSet presAssocID="{5F88DD6D-4035-4A30-AB22-787C126E5CD0}" presName="childShape" presStyleCnt="0"/>
      <dgm:spPr/>
    </dgm:pt>
    <dgm:pt modelId="{D71F8596-7595-4707-86B4-689ED4D031DF}" type="pres">
      <dgm:prSet presAssocID="{97BAC2F1-0E36-48F5-982C-A12CF0C55D7E}" presName="Name13" presStyleLbl="parChTrans1D2" presStyleIdx="2" presStyleCnt="4"/>
      <dgm:spPr/>
      <dgm:t>
        <a:bodyPr/>
        <a:lstStyle/>
        <a:p>
          <a:endParaRPr lang="fr-FR"/>
        </a:p>
      </dgm:t>
    </dgm:pt>
    <dgm:pt modelId="{2702E7E1-9582-4FD3-8719-B58DAF801C6A}" type="pres">
      <dgm:prSet presAssocID="{6F3FAAE8-F175-43E9-8F72-23C5389AB7C4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F5E309B-F023-4FD9-8430-A802709798E1}" type="pres">
      <dgm:prSet presAssocID="{92A0FDBC-F691-43D8-A315-EFE0187B7EBD}" presName="root" presStyleCnt="0"/>
      <dgm:spPr/>
    </dgm:pt>
    <dgm:pt modelId="{4193D80B-8FC1-4FCF-9EA3-C11E1C89F54C}" type="pres">
      <dgm:prSet presAssocID="{92A0FDBC-F691-43D8-A315-EFE0187B7EBD}" presName="rootComposite" presStyleCnt="0"/>
      <dgm:spPr/>
    </dgm:pt>
    <dgm:pt modelId="{132F1311-1C76-4F78-BB2A-3B584FA0DAC5}" type="pres">
      <dgm:prSet presAssocID="{92A0FDBC-F691-43D8-A315-EFE0187B7EBD}" presName="rootText" presStyleLbl="node1" presStyleIdx="3" presStyleCnt="4"/>
      <dgm:spPr/>
      <dgm:t>
        <a:bodyPr/>
        <a:lstStyle/>
        <a:p>
          <a:endParaRPr lang="fr-FR"/>
        </a:p>
      </dgm:t>
    </dgm:pt>
    <dgm:pt modelId="{89402DD9-945A-4559-BC8A-2E8416D444F6}" type="pres">
      <dgm:prSet presAssocID="{92A0FDBC-F691-43D8-A315-EFE0187B7EBD}" presName="rootConnector" presStyleLbl="node1" presStyleIdx="3" presStyleCnt="4"/>
      <dgm:spPr/>
      <dgm:t>
        <a:bodyPr/>
        <a:lstStyle/>
        <a:p>
          <a:endParaRPr lang="fr-FR"/>
        </a:p>
      </dgm:t>
    </dgm:pt>
    <dgm:pt modelId="{57EE3A01-19CE-4E99-940E-34E139AF586B}" type="pres">
      <dgm:prSet presAssocID="{92A0FDBC-F691-43D8-A315-EFE0187B7EBD}" presName="childShape" presStyleCnt="0"/>
      <dgm:spPr/>
    </dgm:pt>
    <dgm:pt modelId="{5AE3C541-EFD6-4432-AA3A-8F290559B66C}" type="pres">
      <dgm:prSet presAssocID="{CD6085A7-A794-430C-9F73-164B4A2000C0}" presName="Name13" presStyleLbl="parChTrans1D2" presStyleIdx="3" presStyleCnt="4"/>
      <dgm:spPr/>
      <dgm:t>
        <a:bodyPr/>
        <a:lstStyle/>
        <a:p>
          <a:endParaRPr lang="fr-FR"/>
        </a:p>
      </dgm:t>
    </dgm:pt>
    <dgm:pt modelId="{E8D21490-5EB7-46CF-9ED8-E8D17986DD46}" type="pres">
      <dgm:prSet presAssocID="{A60DB13C-D173-46AB-A59B-6EB312F485AE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944951FB-6FD2-4DAA-A4EC-B3E25C6359B9}" srcId="{3EA1AEB9-4EB3-46B6-853B-3134E6EC3682}" destId="{92A0FDBC-F691-43D8-A315-EFE0187B7EBD}" srcOrd="3" destOrd="0" parTransId="{B446D9C9-18D2-4447-A462-27ADCD23FF74}" sibTransId="{B374B49B-CE59-40CE-A9A9-0340F53B4326}"/>
    <dgm:cxn modelId="{FEBFEC26-5686-4956-9625-BC29317592C0}" srcId="{38E243B1-8C91-4318-86FA-029F71C63E80}" destId="{AEA5348E-A3DF-43EC-A5B8-383C120AB396}" srcOrd="0" destOrd="0" parTransId="{77120B74-4499-4D2E-A485-30BA133AEB10}" sibTransId="{C16C5BF7-A536-40B6-BC66-83D7A3AB796B}"/>
    <dgm:cxn modelId="{E8D6D961-1D65-4B69-9852-46345B15BD15}" type="presOf" srcId="{4EEF5AD0-6CFD-477A-A6AA-77A41DC01481}" destId="{55B92B1A-FFFB-47EF-8B56-02F142628B78}" srcOrd="0" destOrd="0" presId="urn:microsoft.com/office/officeart/2005/8/layout/hierarchy3"/>
    <dgm:cxn modelId="{06558007-A218-40EB-85C8-3F52380D9384}" type="presOf" srcId="{77120B74-4499-4D2E-A485-30BA133AEB10}" destId="{8AF32DF8-3E90-44F3-9A60-90568ED7041E}" srcOrd="0" destOrd="0" presId="urn:microsoft.com/office/officeart/2005/8/layout/hierarchy3"/>
    <dgm:cxn modelId="{00E91CE3-FB57-417F-95EA-4B18DB27ECED}" type="presOf" srcId="{CD6085A7-A794-430C-9F73-164B4A2000C0}" destId="{5AE3C541-EFD6-4432-AA3A-8F290559B66C}" srcOrd="0" destOrd="0" presId="urn:microsoft.com/office/officeart/2005/8/layout/hierarchy3"/>
    <dgm:cxn modelId="{28456003-81BA-41FD-BF2D-1BBD1A301613}" type="presOf" srcId="{A2C5F76A-3264-44AD-BA59-F8EBB5C9C739}" destId="{E68F8828-AA4F-4500-945F-57D0A0D7C5B0}" srcOrd="1" destOrd="0" presId="urn:microsoft.com/office/officeart/2005/8/layout/hierarchy3"/>
    <dgm:cxn modelId="{8980E532-140F-4772-BAD3-65F7EF7F9E2D}" srcId="{92A0FDBC-F691-43D8-A315-EFE0187B7EBD}" destId="{A60DB13C-D173-46AB-A59B-6EB312F485AE}" srcOrd="0" destOrd="0" parTransId="{CD6085A7-A794-430C-9F73-164B4A2000C0}" sibTransId="{9C5499DF-CA97-479B-AF63-295B661DFDE9}"/>
    <dgm:cxn modelId="{13F725A9-AEAE-4CAC-AAC1-AA24B1ECF407}" srcId="{3EA1AEB9-4EB3-46B6-853B-3134E6EC3682}" destId="{A2C5F76A-3264-44AD-BA59-F8EBB5C9C739}" srcOrd="1" destOrd="0" parTransId="{EDD94220-8AC8-4BD4-9E48-9AE361513A2B}" sibTransId="{33E25981-5F17-4442-9497-ED62504FC4CB}"/>
    <dgm:cxn modelId="{A75460A2-A597-4304-BCC5-77B5D730697B}" type="presOf" srcId="{92A0FDBC-F691-43D8-A315-EFE0187B7EBD}" destId="{132F1311-1C76-4F78-BB2A-3B584FA0DAC5}" srcOrd="0" destOrd="0" presId="urn:microsoft.com/office/officeart/2005/8/layout/hierarchy3"/>
    <dgm:cxn modelId="{8469062C-C443-4828-8781-474B00FD0803}" type="presOf" srcId="{92A0FDBC-F691-43D8-A315-EFE0187B7EBD}" destId="{89402DD9-945A-4559-BC8A-2E8416D444F6}" srcOrd="1" destOrd="0" presId="urn:microsoft.com/office/officeart/2005/8/layout/hierarchy3"/>
    <dgm:cxn modelId="{E3BF4073-2C75-40F3-8868-803E94B0501A}" type="presOf" srcId="{E36CC111-BE9A-4E54-969E-917EF92C7CDE}" destId="{42FDEBC8-A659-4306-B188-1B01B01142FE}" srcOrd="0" destOrd="0" presId="urn:microsoft.com/office/officeart/2005/8/layout/hierarchy3"/>
    <dgm:cxn modelId="{8C7B3DC7-AFEC-46E0-8BBD-83B317902CAE}" type="presOf" srcId="{AEA5348E-A3DF-43EC-A5B8-383C120AB396}" destId="{44EDEF5C-1964-43A7-A953-E5861A5AB578}" srcOrd="0" destOrd="0" presId="urn:microsoft.com/office/officeart/2005/8/layout/hierarchy3"/>
    <dgm:cxn modelId="{06BBF467-EA93-4E97-A7B0-65486E9AAC58}" type="presOf" srcId="{38E243B1-8C91-4318-86FA-029F71C63E80}" destId="{9A57B985-256F-46FC-87FE-7B7E5B7F216E}" srcOrd="0" destOrd="0" presId="urn:microsoft.com/office/officeart/2005/8/layout/hierarchy3"/>
    <dgm:cxn modelId="{78D930CA-EB1B-4717-AEE4-AC344FE13922}" type="presOf" srcId="{A60DB13C-D173-46AB-A59B-6EB312F485AE}" destId="{E8D21490-5EB7-46CF-9ED8-E8D17986DD46}" srcOrd="0" destOrd="0" presId="urn:microsoft.com/office/officeart/2005/8/layout/hierarchy3"/>
    <dgm:cxn modelId="{B8D08A20-E163-493A-8703-29A4426023F0}" type="presOf" srcId="{6F3FAAE8-F175-43E9-8F72-23C5389AB7C4}" destId="{2702E7E1-9582-4FD3-8719-B58DAF801C6A}" srcOrd="0" destOrd="0" presId="urn:microsoft.com/office/officeart/2005/8/layout/hierarchy3"/>
    <dgm:cxn modelId="{0D974071-ACA3-487A-8551-498F2FB01E78}" type="presOf" srcId="{A2C5F76A-3264-44AD-BA59-F8EBB5C9C739}" destId="{A3AFC47E-B368-4B2F-8A3E-ED3F9195636F}" srcOrd="0" destOrd="0" presId="urn:microsoft.com/office/officeart/2005/8/layout/hierarchy3"/>
    <dgm:cxn modelId="{F5304C1C-FFC9-4A88-811A-5D1A405B6C83}" srcId="{A2C5F76A-3264-44AD-BA59-F8EBB5C9C739}" destId="{E36CC111-BE9A-4E54-969E-917EF92C7CDE}" srcOrd="0" destOrd="0" parTransId="{4EEF5AD0-6CFD-477A-A6AA-77A41DC01481}" sibTransId="{25C9C5C4-1EE7-4E0A-B29F-5B872DA51AE2}"/>
    <dgm:cxn modelId="{0E63FE7B-D542-4A71-9259-2C9F1C1194D3}" type="presOf" srcId="{5F88DD6D-4035-4A30-AB22-787C126E5CD0}" destId="{C525FF2C-9C80-4CC2-B237-AB8BCEBECF23}" srcOrd="0" destOrd="0" presId="urn:microsoft.com/office/officeart/2005/8/layout/hierarchy3"/>
    <dgm:cxn modelId="{642B2D9B-7059-4175-8E62-1977CCCF6681}" type="presOf" srcId="{3EA1AEB9-4EB3-46B6-853B-3134E6EC3682}" destId="{E1689F35-5307-4D64-93C6-06EBBD9F1310}" srcOrd="0" destOrd="0" presId="urn:microsoft.com/office/officeart/2005/8/layout/hierarchy3"/>
    <dgm:cxn modelId="{86005594-430D-4CDF-8742-F21A792E4479}" type="presOf" srcId="{5F88DD6D-4035-4A30-AB22-787C126E5CD0}" destId="{AA102B58-3AF2-4107-B596-A693A18966D6}" srcOrd="1" destOrd="0" presId="urn:microsoft.com/office/officeart/2005/8/layout/hierarchy3"/>
    <dgm:cxn modelId="{7FDADA7E-8EA2-41C5-857F-082700DF0CBD}" srcId="{3EA1AEB9-4EB3-46B6-853B-3134E6EC3682}" destId="{38E243B1-8C91-4318-86FA-029F71C63E80}" srcOrd="0" destOrd="0" parTransId="{041D6798-34C7-4BF6-B031-916B44C4B6A5}" sibTransId="{A6FFFA7A-EA42-4DBC-B148-4ECAADCC3D04}"/>
    <dgm:cxn modelId="{53585E3B-3DFF-44F2-B802-F43874D3A994}" srcId="{5F88DD6D-4035-4A30-AB22-787C126E5CD0}" destId="{6F3FAAE8-F175-43E9-8F72-23C5389AB7C4}" srcOrd="0" destOrd="0" parTransId="{97BAC2F1-0E36-48F5-982C-A12CF0C55D7E}" sibTransId="{B176E6A4-6F52-4934-AB3B-4B961FDE1BA5}"/>
    <dgm:cxn modelId="{E7D6C92F-B568-47DF-A072-58D13B40B597}" type="presOf" srcId="{97BAC2F1-0E36-48F5-982C-A12CF0C55D7E}" destId="{D71F8596-7595-4707-86B4-689ED4D031DF}" srcOrd="0" destOrd="0" presId="urn:microsoft.com/office/officeart/2005/8/layout/hierarchy3"/>
    <dgm:cxn modelId="{C974D877-34A4-4228-ADE3-DF74404D8424}" type="presOf" srcId="{38E243B1-8C91-4318-86FA-029F71C63E80}" destId="{B33DD194-B22D-417E-8C89-95B48D9CEC4A}" srcOrd="1" destOrd="0" presId="urn:microsoft.com/office/officeart/2005/8/layout/hierarchy3"/>
    <dgm:cxn modelId="{94056D09-E467-4151-B99B-928B582D245F}" srcId="{3EA1AEB9-4EB3-46B6-853B-3134E6EC3682}" destId="{5F88DD6D-4035-4A30-AB22-787C126E5CD0}" srcOrd="2" destOrd="0" parTransId="{0FF8D3F2-ABD3-4CEC-9615-5F2338D07423}" sibTransId="{348D5ECB-EB1D-48EE-BD24-D0263AD31164}"/>
    <dgm:cxn modelId="{182AC5E3-8992-47E7-B289-25211D0DEE99}" type="presParOf" srcId="{E1689F35-5307-4D64-93C6-06EBBD9F1310}" destId="{CFEBE986-577C-41A0-B1CC-4215132C1E5F}" srcOrd="0" destOrd="0" presId="urn:microsoft.com/office/officeart/2005/8/layout/hierarchy3"/>
    <dgm:cxn modelId="{39C476FB-6663-4B7F-B5BD-D6B90AADDD21}" type="presParOf" srcId="{CFEBE986-577C-41A0-B1CC-4215132C1E5F}" destId="{7858F0F6-F7F6-42D3-9CAF-511BE501CEEB}" srcOrd="0" destOrd="0" presId="urn:microsoft.com/office/officeart/2005/8/layout/hierarchy3"/>
    <dgm:cxn modelId="{6EFAEF90-72E1-4928-832A-DEE579220EAB}" type="presParOf" srcId="{7858F0F6-F7F6-42D3-9CAF-511BE501CEEB}" destId="{9A57B985-256F-46FC-87FE-7B7E5B7F216E}" srcOrd="0" destOrd="0" presId="urn:microsoft.com/office/officeart/2005/8/layout/hierarchy3"/>
    <dgm:cxn modelId="{138B8F55-A152-4260-8217-12D4107583ED}" type="presParOf" srcId="{7858F0F6-F7F6-42D3-9CAF-511BE501CEEB}" destId="{B33DD194-B22D-417E-8C89-95B48D9CEC4A}" srcOrd="1" destOrd="0" presId="urn:microsoft.com/office/officeart/2005/8/layout/hierarchy3"/>
    <dgm:cxn modelId="{2AAC1907-D7B4-467A-A392-69DBEEFF9FAE}" type="presParOf" srcId="{CFEBE986-577C-41A0-B1CC-4215132C1E5F}" destId="{4D06826D-C5B5-45A2-B6B3-871183F4B79D}" srcOrd="1" destOrd="0" presId="urn:microsoft.com/office/officeart/2005/8/layout/hierarchy3"/>
    <dgm:cxn modelId="{2BF575EA-4315-4106-A329-B7B2F5C1224F}" type="presParOf" srcId="{4D06826D-C5B5-45A2-B6B3-871183F4B79D}" destId="{8AF32DF8-3E90-44F3-9A60-90568ED7041E}" srcOrd="0" destOrd="0" presId="urn:microsoft.com/office/officeart/2005/8/layout/hierarchy3"/>
    <dgm:cxn modelId="{D9F984EB-2F39-4B6C-880B-1F5D772375C5}" type="presParOf" srcId="{4D06826D-C5B5-45A2-B6B3-871183F4B79D}" destId="{44EDEF5C-1964-43A7-A953-E5861A5AB578}" srcOrd="1" destOrd="0" presId="urn:microsoft.com/office/officeart/2005/8/layout/hierarchy3"/>
    <dgm:cxn modelId="{2EFD7554-3D7E-4B12-82E9-5D49BCF36B0D}" type="presParOf" srcId="{E1689F35-5307-4D64-93C6-06EBBD9F1310}" destId="{91F1D3F5-9356-4F57-BE4E-2EAA1951D44C}" srcOrd="1" destOrd="0" presId="urn:microsoft.com/office/officeart/2005/8/layout/hierarchy3"/>
    <dgm:cxn modelId="{CD9C43ED-7130-42C4-AFDC-68A393C727CC}" type="presParOf" srcId="{91F1D3F5-9356-4F57-BE4E-2EAA1951D44C}" destId="{1FB16AD3-5645-4432-890C-23D92CB24C38}" srcOrd="0" destOrd="0" presId="urn:microsoft.com/office/officeart/2005/8/layout/hierarchy3"/>
    <dgm:cxn modelId="{8FD41EB7-EFEF-468D-994C-FBB817096A64}" type="presParOf" srcId="{1FB16AD3-5645-4432-890C-23D92CB24C38}" destId="{A3AFC47E-B368-4B2F-8A3E-ED3F9195636F}" srcOrd="0" destOrd="0" presId="urn:microsoft.com/office/officeart/2005/8/layout/hierarchy3"/>
    <dgm:cxn modelId="{25593A29-21C7-4D88-B0BB-A10DD86D2B1A}" type="presParOf" srcId="{1FB16AD3-5645-4432-890C-23D92CB24C38}" destId="{E68F8828-AA4F-4500-945F-57D0A0D7C5B0}" srcOrd="1" destOrd="0" presId="urn:microsoft.com/office/officeart/2005/8/layout/hierarchy3"/>
    <dgm:cxn modelId="{B3CB5737-3F3D-4920-B52C-749E24A2D6B0}" type="presParOf" srcId="{91F1D3F5-9356-4F57-BE4E-2EAA1951D44C}" destId="{72E054E9-6AA1-4776-9AE6-7B2AF72A1413}" srcOrd="1" destOrd="0" presId="urn:microsoft.com/office/officeart/2005/8/layout/hierarchy3"/>
    <dgm:cxn modelId="{F023235D-1127-4EB7-BDB3-43E2B3E28503}" type="presParOf" srcId="{72E054E9-6AA1-4776-9AE6-7B2AF72A1413}" destId="{55B92B1A-FFFB-47EF-8B56-02F142628B78}" srcOrd="0" destOrd="0" presId="urn:microsoft.com/office/officeart/2005/8/layout/hierarchy3"/>
    <dgm:cxn modelId="{062F908F-F2B2-436B-9F42-B86DDF634D54}" type="presParOf" srcId="{72E054E9-6AA1-4776-9AE6-7B2AF72A1413}" destId="{42FDEBC8-A659-4306-B188-1B01B01142FE}" srcOrd="1" destOrd="0" presId="urn:microsoft.com/office/officeart/2005/8/layout/hierarchy3"/>
    <dgm:cxn modelId="{BEA0CEF4-3889-4936-94ED-7020237D5B49}" type="presParOf" srcId="{E1689F35-5307-4D64-93C6-06EBBD9F1310}" destId="{360E054D-76B1-4E95-9361-F27EAFE1B735}" srcOrd="2" destOrd="0" presId="urn:microsoft.com/office/officeart/2005/8/layout/hierarchy3"/>
    <dgm:cxn modelId="{03E45AD0-7499-4D8D-91DC-7B29DA3AC6D1}" type="presParOf" srcId="{360E054D-76B1-4E95-9361-F27EAFE1B735}" destId="{5E197A4E-9CB3-4D85-B9FF-061C0206D55B}" srcOrd="0" destOrd="0" presId="urn:microsoft.com/office/officeart/2005/8/layout/hierarchy3"/>
    <dgm:cxn modelId="{5E8CB54F-B9B0-4D5B-83A2-F358B3CB8B6B}" type="presParOf" srcId="{5E197A4E-9CB3-4D85-B9FF-061C0206D55B}" destId="{C525FF2C-9C80-4CC2-B237-AB8BCEBECF23}" srcOrd="0" destOrd="0" presId="urn:microsoft.com/office/officeart/2005/8/layout/hierarchy3"/>
    <dgm:cxn modelId="{54381D24-3796-405A-8CA3-0B9D79447CEA}" type="presParOf" srcId="{5E197A4E-9CB3-4D85-B9FF-061C0206D55B}" destId="{AA102B58-3AF2-4107-B596-A693A18966D6}" srcOrd="1" destOrd="0" presId="urn:microsoft.com/office/officeart/2005/8/layout/hierarchy3"/>
    <dgm:cxn modelId="{9DA518A3-1252-48BF-969F-87EC39C4960A}" type="presParOf" srcId="{360E054D-76B1-4E95-9361-F27EAFE1B735}" destId="{3E7105D5-1F9A-4471-B7DE-9CD52028D0FF}" srcOrd="1" destOrd="0" presId="urn:microsoft.com/office/officeart/2005/8/layout/hierarchy3"/>
    <dgm:cxn modelId="{439483C2-8919-4F26-9567-71030B809AE1}" type="presParOf" srcId="{3E7105D5-1F9A-4471-B7DE-9CD52028D0FF}" destId="{D71F8596-7595-4707-86B4-689ED4D031DF}" srcOrd="0" destOrd="0" presId="urn:microsoft.com/office/officeart/2005/8/layout/hierarchy3"/>
    <dgm:cxn modelId="{10497A8B-12F9-4C91-ADB6-BB510D968CD1}" type="presParOf" srcId="{3E7105D5-1F9A-4471-B7DE-9CD52028D0FF}" destId="{2702E7E1-9582-4FD3-8719-B58DAF801C6A}" srcOrd="1" destOrd="0" presId="urn:microsoft.com/office/officeart/2005/8/layout/hierarchy3"/>
    <dgm:cxn modelId="{0D1FB8A2-8BE6-414B-9978-0387F39DCB25}" type="presParOf" srcId="{E1689F35-5307-4D64-93C6-06EBBD9F1310}" destId="{2F5E309B-F023-4FD9-8430-A802709798E1}" srcOrd="3" destOrd="0" presId="urn:microsoft.com/office/officeart/2005/8/layout/hierarchy3"/>
    <dgm:cxn modelId="{86055FC4-CDF3-4AE9-A8B1-2786F3D7A938}" type="presParOf" srcId="{2F5E309B-F023-4FD9-8430-A802709798E1}" destId="{4193D80B-8FC1-4FCF-9EA3-C11E1C89F54C}" srcOrd="0" destOrd="0" presId="urn:microsoft.com/office/officeart/2005/8/layout/hierarchy3"/>
    <dgm:cxn modelId="{651D47C4-2315-46AD-B210-292EFD62FAF8}" type="presParOf" srcId="{4193D80B-8FC1-4FCF-9EA3-C11E1C89F54C}" destId="{132F1311-1C76-4F78-BB2A-3B584FA0DAC5}" srcOrd="0" destOrd="0" presId="urn:microsoft.com/office/officeart/2005/8/layout/hierarchy3"/>
    <dgm:cxn modelId="{6873B3AD-41DE-4F0D-AB5D-A368308B7D9D}" type="presParOf" srcId="{4193D80B-8FC1-4FCF-9EA3-C11E1C89F54C}" destId="{89402DD9-945A-4559-BC8A-2E8416D444F6}" srcOrd="1" destOrd="0" presId="urn:microsoft.com/office/officeart/2005/8/layout/hierarchy3"/>
    <dgm:cxn modelId="{D0754250-36B3-4389-BD86-079926676CEA}" type="presParOf" srcId="{2F5E309B-F023-4FD9-8430-A802709798E1}" destId="{57EE3A01-19CE-4E99-940E-34E139AF586B}" srcOrd="1" destOrd="0" presId="urn:microsoft.com/office/officeart/2005/8/layout/hierarchy3"/>
    <dgm:cxn modelId="{53D660D9-C77C-4EFA-9ADF-CBD83835BEB4}" type="presParOf" srcId="{57EE3A01-19CE-4E99-940E-34E139AF586B}" destId="{5AE3C541-EFD6-4432-AA3A-8F290559B66C}" srcOrd="0" destOrd="0" presId="urn:microsoft.com/office/officeart/2005/8/layout/hierarchy3"/>
    <dgm:cxn modelId="{C82CF016-91D7-4D46-B08F-1733DAE3BD2F}" type="presParOf" srcId="{57EE3A01-19CE-4E99-940E-34E139AF586B}" destId="{E8D21490-5EB7-46CF-9ED8-E8D17986DD46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F7BBA20-7DA5-4EFF-9433-43411D8006BE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E14A7169-674D-4BFC-8658-BD743925882A}">
      <dgm:prSet phldrT="[Texte]"/>
      <dgm:spPr/>
      <dgm:t>
        <a:bodyPr/>
        <a:lstStyle/>
        <a:p>
          <a:r>
            <a:rPr lang="fr-FR" dirty="0" smtClean="0"/>
            <a:t>Observer les pratiques existantes</a:t>
          </a:r>
          <a:endParaRPr lang="fr-FR" dirty="0"/>
        </a:p>
      </dgm:t>
    </dgm:pt>
    <dgm:pt modelId="{FA4EB5FA-3DEE-4559-B8D5-8BB86E942458}" type="parTrans" cxnId="{A3F5BB83-9306-4313-8014-C21F871C40BA}">
      <dgm:prSet/>
      <dgm:spPr/>
      <dgm:t>
        <a:bodyPr/>
        <a:lstStyle/>
        <a:p>
          <a:endParaRPr lang="fr-FR"/>
        </a:p>
      </dgm:t>
    </dgm:pt>
    <dgm:pt modelId="{5A91D6D6-C76C-4532-B634-CB25D9949057}" type="sibTrans" cxnId="{A3F5BB83-9306-4313-8014-C21F871C40BA}">
      <dgm:prSet/>
      <dgm:spPr/>
      <dgm:t>
        <a:bodyPr/>
        <a:lstStyle/>
        <a:p>
          <a:endParaRPr lang="fr-FR"/>
        </a:p>
      </dgm:t>
    </dgm:pt>
    <dgm:pt modelId="{9BA3BD15-CCC2-462D-B4FE-926CC0C09D3E}">
      <dgm:prSet phldrT="[Texte]"/>
      <dgm:spPr/>
      <dgm:t>
        <a:bodyPr/>
        <a:lstStyle/>
        <a:p>
          <a:r>
            <a:rPr lang="fr-FR" dirty="0" smtClean="0"/>
            <a:t>Enquête qualitative</a:t>
          </a:r>
          <a:endParaRPr lang="fr-FR" dirty="0"/>
        </a:p>
      </dgm:t>
    </dgm:pt>
    <dgm:pt modelId="{74B60052-6999-4256-B118-6095EADABAAB}" type="parTrans" cxnId="{89B037B5-B5EE-4F2C-BFAE-977EBF83B4FB}">
      <dgm:prSet/>
      <dgm:spPr/>
      <dgm:t>
        <a:bodyPr/>
        <a:lstStyle/>
        <a:p>
          <a:endParaRPr lang="fr-FR"/>
        </a:p>
      </dgm:t>
    </dgm:pt>
    <dgm:pt modelId="{6608F053-FB43-4D73-B77C-B24C6367F8B2}" type="sibTrans" cxnId="{89B037B5-B5EE-4F2C-BFAE-977EBF83B4FB}">
      <dgm:prSet/>
      <dgm:spPr/>
      <dgm:t>
        <a:bodyPr/>
        <a:lstStyle/>
        <a:p>
          <a:endParaRPr lang="fr-FR"/>
        </a:p>
      </dgm:t>
    </dgm:pt>
    <dgm:pt modelId="{CA405026-C560-4387-B746-A680D3A3E409}">
      <dgm:prSet phldrT="[Texte]"/>
      <dgm:spPr/>
      <dgm:t>
        <a:bodyPr/>
        <a:lstStyle/>
        <a:p>
          <a:r>
            <a:rPr lang="fr-FR" dirty="0" smtClean="0"/>
            <a:t>Revue bibliographique</a:t>
          </a:r>
          <a:endParaRPr lang="fr-FR" dirty="0"/>
        </a:p>
      </dgm:t>
    </dgm:pt>
    <dgm:pt modelId="{6CB9309B-2B99-44F9-993C-0C2D2D792BB7}" type="parTrans" cxnId="{43E54BB9-2C1C-46CB-A6A8-642FFC6900AF}">
      <dgm:prSet/>
      <dgm:spPr/>
      <dgm:t>
        <a:bodyPr/>
        <a:lstStyle/>
        <a:p>
          <a:endParaRPr lang="fr-FR"/>
        </a:p>
      </dgm:t>
    </dgm:pt>
    <dgm:pt modelId="{3C2BBB47-EC30-44D2-A38F-26003101A38B}" type="sibTrans" cxnId="{43E54BB9-2C1C-46CB-A6A8-642FFC6900AF}">
      <dgm:prSet/>
      <dgm:spPr/>
      <dgm:t>
        <a:bodyPr/>
        <a:lstStyle/>
        <a:p>
          <a:endParaRPr lang="fr-FR"/>
        </a:p>
      </dgm:t>
    </dgm:pt>
    <dgm:pt modelId="{44A23DF5-64F3-4A27-AFF4-C9CE01AB0AB5}">
      <dgm:prSet phldrT="[Texte]"/>
      <dgm:spPr/>
      <dgm:t>
        <a:bodyPr/>
        <a:lstStyle/>
        <a:p>
          <a:r>
            <a:rPr lang="fr-FR" dirty="0" smtClean="0"/>
            <a:t>Constituer un groupe de patients motivés pour </a:t>
          </a:r>
          <a:r>
            <a:rPr lang="fr-FR" dirty="0" err="1" smtClean="0"/>
            <a:t>co</a:t>
          </a:r>
          <a:r>
            <a:rPr lang="fr-FR" dirty="0" smtClean="0"/>
            <a:t>-animer des séances collectives</a:t>
          </a:r>
          <a:endParaRPr lang="fr-FR" dirty="0"/>
        </a:p>
      </dgm:t>
    </dgm:pt>
    <dgm:pt modelId="{4D96DA8A-789B-46D7-8006-6AB5510BF23B}" type="parTrans" cxnId="{9AB3A300-CF9C-48A2-8980-F38D8481BBDC}">
      <dgm:prSet/>
      <dgm:spPr/>
      <dgm:t>
        <a:bodyPr/>
        <a:lstStyle/>
        <a:p>
          <a:endParaRPr lang="fr-FR"/>
        </a:p>
      </dgm:t>
    </dgm:pt>
    <dgm:pt modelId="{03921923-7AAC-4E46-A833-B120D64B8EFC}" type="sibTrans" cxnId="{9AB3A300-CF9C-48A2-8980-F38D8481BBDC}">
      <dgm:prSet/>
      <dgm:spPr/>
      <dgm:t>
        <a:bodyPr/>
        <a:lstStyle/>
        <a:p>
          <a:endParaRPr lang="fr-FR"/>
        </a:p>
      </dgm:t>
    </dgm:pt>
    <dgm:pt modelId="{34398E03-314A-4C52-A019-8842E1DD4A87}">
      <dgm:prSet phldrT="[Texte]"/>
      <dgm:spPr/>
      <dgm:t>
        <a:bodyPr/>
        <a:lstStyle/>
        <a:p>
          <a:r>
            <a:rPr lang="fr-FR" dirty="0" smtClean="0"/>
            <a:t>Paris : 4 programmes. 17 patients contactés</a:t>
          </a:r>
          <a:endParaRPr lang="fr-FR" dirty="0"/>
        </a:p>
      </dgm:t>
    </dgm:pt>
    <dgm:pt modelId="{CD3DF4C9-0FA9-4AD3-A8D5-AB2A10B5306D}" type="parTrans" cxnId="{BD6AD0F0-AEA9-49A8-8893-949C28A5277A}">
      <dgm:prSet/>
      <dgm:spPr/>
      <dgm:t>
        <a:bodyPr/>
        <a:lstStyle/>
        <a:p>
          <a:endParaRPr lang="fr-FR"/>
        </a:p>
      </dgm:t>
    </dgm:pt>
    <dgm:pt modelId="{4C8B8E51-6F4E-4792-BE65-9CB1E4A5B894}" type="sibTrans" cxnId="{BD6AD0F0-AEA9-49A8-8893-949C28A5277A}">
      <dgm:prSet/>
      <dgm:spPr/>
      <dgm:t>
        <a:bodyPr/>
        <a:lstStyle/>
        <a:p>
          <a:endParaRPr lang="fr-FR"/>
        </a:p>
      </dgm:t>
    </dgm:pt>
    <dgm:pt modelId="{65DE7A71-A928-4D5E-96A0-E643D98640BC}">
      <dgm:prSet phldrT="[Texte]"/>
      <dgm:spPr/>
      <dgm:t>
        <a:bodyPr/>
        <a:lstStyle/>
        <a:p>
          <a:r>
            <a:rPr lang="fr-FR" dirty="0" smtClean="0"/>
            <a:t>Montpellier : 4 programmes. 18 patients contactés</a:t>
          </a:r>
          <a:endParaRPr lang="fr-FR" dirty="0"/>
        </a:p>
      </dgm:t>
    </dgm:pt>
    <dgm:pt modelId="{F0BA8636-D7EB-45D5-9894-60F561D35BF8}" type="parTrans" cxnId="{ED3E1E49-1679-419C-BB80-4AFC2458D8D9}">
      <dgm:prSet/>
      <dgm:spPr/>
      <dgm:t>
        <a:bodyPr/>
        <a:lstStyle/>
        <a:p>
          <a:endParaRPr lang="fr-FR"/>
        </a:p>
      </dgm:t>
    </dgm:pt>
    <dgm:pt modelId="{A4CC11AE-388E-4941-97B1-75A52F9E2432}" type="sibTrans" cxnId="{ED3E1E49-1679-419C-BB80-4AFC2458D8D9}">
      <dgm:prSet/>
      <dgm:spPr/>
      <dgm:t>
        <a:bodyPr/>
        <a:lstStyle/>
        <a:p>
          <a:endParaRPr lang="fr-FR"/>
        </a:p>
      </dgm:t>
    </dgm:pt>
    <dgm:pt modelId="{E0ECADAC-D467-47FE-B78C-84C75DAACC0D}">
      <dgm:prSet phldrT="[Texte]"/>
      <dgm:spPr/>
      <dgm:t>
        <a:bodyPr/>
        <a:lstStyle/>
        <a:p>
          <a:r>
            <a:rPr lang="fr-FR" dirty="0" smtClean="0"/>
            <a:t>Former les patients-intervenants</a:t>
          </a:r>
          <a:endParaRPr lang="fr-FR" dirty="0"/>
        </a:p>
      </dgm:t>
    </dgm:pt>
    <dgm:pt modelId="{DDCD46FE-E2B3-4D6B-BE68-F029F540A998}" type="parTrans" cxnId="{2FF745D8-E796-4790-A6C2-C452DB9FE6D3}">
      <dgm:prSet/>
      <dgm:spPr/>
      <dgm:t>
        <a:bodyPr/>
        <a:lstStyle/>
        <a:p>
          <a:endParaRPr lang="fr-FR"/>
        </a:p>
      </dgm:t>
    </dgm:pt>
    <dgm:pt modelId="{BA81368D-4829-48BA-AC52-FD7F0328C0C1}" type="sibTrans" cxnId="{2FF745D8-E796-4790-A6C2-C452DB9FE6D3}">
      <dgm:prSet/>
      <dgm:spPr/>
      <dgm:t>
        <a:bodyPr/>
        <a:lstStyle/>
        <a:p>
          <a:endParaRPr lang="fr-FR"/>
        </a:p>
      </dgm:t>
    </dgm:pt>
    <dgm:pt modelId="{7401190A-CE6D-4EEB-BD59-54B95FEF42DB}">
      <dgm:prSet phldrT="[Texte]"/>
      <dgm:spPr/>
      <dgm:t>
        <a:bodyPr/>
        <a:lstStyle/>
        <a:p>
          <a:r>
            <a:rPr lang="fr-FR" dirty="0" smtClean="0"/>
            <a:t>12 à Paris</a:t>
          </a:r>
          <a:endParaRPr lang="fr-FR" dirty="0"/>
        </a:p>
      </dgm:t>
    </dgm:pt>
    <dgm:pt modelId="{04EAEC1D-EEE7-4B4C-AF24-11D4BF2EE398}" type="parTrans" cxnId="{518904FF-F99F-4FCA-8AAD-0C7B1788CDD1}">
      <dgm:prSet/>
      <dgm:spPr/>
      <dgm:t>
        <a:bodyPr/>
        <a:lstStyle/>
        <a:p>
          <a:endParaRPr lang="fr-FR"/>
        </a:p>
      </dgm:t>
    </dgm:pt>
    <dgm:pt modelId="{1FE2CC46-CF13-438B-962A-A8B69D02E910}" type="sibTrans" cxnId="{518904FF-F99F-4FCA-8AAD-0C7B1788CDD1}">
      <dgm:prSet/>
      <dgm:spPr/>
      <dgm:t>
        <a:bodyPr/>
        <a:lstStyle/>
        <a:p>
          <a:endParaRPr lang="fr-FR"/>
        </a:p>
      </dgm:t>
    </dgm:pt>
    <dgm:pt modelId="{F8B5A58B-1B96-4ED0-A8DF-C1CB090D5F98}">
      <dgm:prSet phldrT="[Texte]"/>
      <dgm:spPr/>
      <dgm:t>
        <a:bodyPr/>
        <a:lstStyle/>
        <a:p>
          <a:r>
            <a:rPr lang="fr-FR" dirty="0" smtClean="0"/>
            <a:t>10 à Montpellier </a:t>
          </a:r>
          <a:endParaRPr lang="fr-FR" dirty="0"/>
        </a:p>
      </dgm:t>
    </dgm:pt>
    <dgm:pt modelId="{CD49EE10-3465-41AE-BEE5-2185EC4C2421}" type="parTrans" cxnId="{21646E42-607D-46EA-BAD3-0E50CC532384}">
      <dgm:prSet/>
      <dgm:spPr/>
      <dgm:t>
        <a:bodyPr/>
        <a:lstStyle/>
        <a:p>
          <a:endParaRPr lang="fr-FR"/>
        </a:p>
      </dgm:t>
    </dgm:pt>
    <dgm:pt modelId="{212B6C3F-B807-442E-9513-30C2ADCF918F}" type="sibTrans" cxnId="{21646E42-607D-46EA-BAD3-0E50CC532384}">
      <dgm:prSet/>
      <dgm:spPr/>
      <dgm:t>
        <a:bodyPr/>
        <a:lstStyle/>
        <a:p>
          <a:endParaRPr lang="fr-FR"/>
        </a:p>
      </dgm:t>
    </dgm:pt>
    <dgm:pt modelId="{46D67B72-8F6B-460F-B516-461ABD37058D}">
      <dgm:prSet/>
      <dgm:spPr/>
      <dgm:t>
        <a:bodyPr/>
        <a:lstStyle/>
        <a:p>
          <a:r>
            <a:rPr lang="fr-FR" dirty="0" smtClean="0"/>
            <a:t>Mettre en place 15 séances collectives </a:t>
          </a:r>
          <a:r>
            <a:rPr lang="fr-FR" dirty="0" err="1" smtClean="0"/>
            <a:t>co</a:t>
          </a:r>
          <a:r>
            <a:rPr lang="fr-FR" dirty="0" smtClean="0"/>
            <a:t>-animées par un patient-intervenant formé et un professionnel</a:t>
          </a:r>
          <a:endParaRPr lang="fr-FR" dirty="0"/>
        </a:p>
      </dgm:t>
    </dgm:pt>
    <dgm:pt modelId="{74EE4492-9BDA-4B04-93F8-3E0A50E3E313}" type="parTrans" cxnId="{A4BB5A27-9DD6-4E09-8F0A-7E53DEC9441B}">
      <dgm:prSet/>
      <dgm:spPr/>
      <dgm:t>
        <a:bodyPr/>
        <a:lstStyle/>
        <a:p>
          <a:endParaRPr lang="fr-FR"/>
        </a:p>
      </dgm:t>
    </dgm:pt>
    <dgm:pt modelId="{9C2D3876-185E-4DE7-A347-B1F2529FDB78}" type="sibTrans" cxnId="{A4BB5A27-9DD6-4E09-8F0A-7E53DEC9441B}">
      <dgm:prSet/>
      <dgm:spPr/>
      <dgm:t>
        <a:bodyPr/>
        <a:lstStyle/>
        <a:p>
          <a:endParaRPr lang="fr-FR"/>
        </a:p>
      </dgm:t>
    </dgm:pt>
    <dgm:pt modelId="{69F4C406-C7BD-443B-982C-C61A9D86973E}">
      <dgm:prSet/>
      <dgm:spPr/>
      <dgm:t>
        <a:bodyPr/>
        <a:lstStyle/>
        <a:p>
          <a:r>
            <a:rPr lang="fr-FR" dirty="0" smtClean="0"/>
            <a:t>11 séances dans les programmes parisiens</a:t>
          </a:r>
          <a:endParaRPr lang="fr-FR" dirty="0"/>
        </a:p>
      </dgm:t>
    </dgm:pt>
    <dgm:pt modelId="{02F105FE-B00D-44C4-B74F-C8DB5A06D73B}" type="parTrans" cxnId="{2DD9B6AA-0A88-4632-9219-112D71BECBAA}">
      <dgm:prSet/>
      <dgm:spPr/>
      <dgm:t>
        <a:bodyPr/>
        <a:lstStyle/>
        <a:p>
          <a:endParaRPr lang="fr-FR"/>
        </a:p>
      </dgm:t>
    </dgm:pt>
    <dgm:pt modelId="{1DA12ABD-C1C8-43EE-BD10-AE0E6699EC2B}" type="sibTrans" cxnId="{2DD9B6AA-0A88-4632-9219-112D71BECBAA}">
      <dgm:prSet/>
      <dgm:spPr/>
      <dgm:t>
        <a:bodyPr/>
        <a:lstStyle/>
        <a:p>
          <a:endParaRPr lang="fr-FR"/>
        </a:p>
      </dgm:t>
    </dgm:pt>
    <dgm:pt modelId="{4C926FE5-AA15-4ACE-98D4-FF628AAC97D9}">
      <dgm:prSet phldrT="[Texte]"/>
      <dgm:spPr/>
      <dgm:t>
        <a:bodyPr/>
        <a:lstStyle/>
        <a:p>
          <a:r>
            <a:rPr lang="fr-FR" dirty="0" smtClean="0"/>
            <a:t>6 séances dans les programmes de Montpellier</a:t>
          </a:r>
          <a:endParaRPr lang="fr-FR" dirty="0"/>
        </a:p>
      </dgm:t>
    </dgm:pt>
    <dgm:pt modelId="{1929EB56-D80E-41B5-96E7-8FFE39A296E7}" type="parTrans" cxnId="{DE82CBE7-2D5E-49FB-B1F5-7CB7E7E83ABD}">
      <dgm:prSet/>
      <dgm:spPr/>
      <dgm:t>
        <a:bodyPr/>
        <a:lstStyle/>
        <a:p>
          <a:endParaRPr lang="fr-FR"/>
        </a:p>
      </dgm:t>
    </dgm:pt>
    <dgm:pt modelId="{86185711-3D43-4770-80DD-9388423673D6}" type="sibTrans" cxnId="{DE82CBE7-2D5E-49FB-B1F5-7CB7E7E83ABD}">
      <dgm:prSet/>
      <dgm:spPr/>
      <dgm:t>
        <a:bodyPr/>
        <a:lstStyle/>
        <a:p>
          <a:endParaRPr lang="fr-FR"/>
        </a:p>
      </dgm:t>
    </dgm:pt>
    <dgm:pt modelId="{514A5CDA-5D1D-4A3C-8D72-5A9212CEC8C2}" type="pres">
      <dgm:prSet presAssocID="{9F7BBA20-7DA5-4EFF-9433-43411D8006B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6E51C2E-A59A-4347-8A79-DFE97EB7538E}" type="pres">
      <dgm:prSet presAssocID="{46D67B72-8F6B-460F-B516-461ABD37058D}" presName="boxAndChildren" presStyleCnt="0"/>
      <dgm:spPr/>
    </dgm:pt>
    <dgm:pt modelId="{9F17DE39-E1FF-4386-BEC7-6845B6E1E52B}" type="pres">
      <dgm:prSet presAssocID="{46D67B72-8F6B-460F-B516-461ABD37058D}" presName="parentTextBox" presStyleLbl="node1" presStyleIdx="0" presStyleCnt="4"/>
      <dgm:spPr/>
      <dgm:t>
        <a:bodyPr/>
        <a:lstStyle/>
        <a:p>
          <a:endParaRPr lang="fr-FR"/>
        </a:p>
      </dgm:t>
    </dgm:pt>
    <dgm:pt modelId="{4A140791-2AA9-4508-AF98-726C3A1D24B2}" type="pres">
      <dgm:prSet presAssocID="{46D67B72-8F6B-460F-B516-461ABD37058D}" presName="entireBox" presStyleLbl="node1" presStyleIdx="0" presStyleCnt="4"/>
      <dgm:spPr/>
      <dgm:t>
        <a:bodyPr/>
        <a:lstStyle/>
        <a:p>
          <a:endParaRPr lang="fr-FR"/>
        </a:p>
      </dgm:t>
    </dgm:pt>
    <dgm:pt modelId="{1DCA491A-197A-4FF0-BFDA-88B66781C319}" type="pres">
      <dgm:prSet presAssocID="{46D67B72-8F6B-460F-B516-461ABD37058D}" presName="descendantBox" presStyleCnt="0"/>
      <dgm:spPr/>
    </dgm:pt>
    <dgm:pt modelId="{AE8763D9-E669-42E4-A53E-757832EACC44}" type="pres">
      <dgm:prSet presAssocID="{69F4C406-C7BD-443B-982C-C61A9D86973E}" presName="childTextBox" presStyleLbl="fgAccFollowNode1" presStyleIdx="0" presStyleCnt="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C57E100-BDC7-4C66-BBC2-6EBA772BD236}" type="pres">
      <dgm:prSet presAssocID="{4C926FE5-AA15-4ACE-98D4-FF628AAC97D9}" presName="childTextBox" presStyleLbl="fgAccFollowNode1" presStyleIdx="1" presStyleCnt="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9DA0D86-1714-430F-9B39-CB9B42477EFA}" type="pres">
      <dgm:prSet presAssocID="{BA81368D-4829-48BA-AC52-FD7F0328C0C1}" presName="sp" presStyleCnt="0"/>
      <dgm:spPr/>
    </dgm:pt>
    <dgm:pt modelId="{B21887C4-FE3A-4E8A-907D-3E824AA4DCE8}" type="pres">
      <dgm:prSet presAssocID="{E0ECADAC-D467-47FE-B78C-84C75DAACC0D}" presName="arrowAndChildren" presStyleCnt="0"/>
      <dgm:spPr/>
    </dgm:pt>
    <dgm:pt modelId="{7F6F1675-70EB-48C0-B27A-F9348BBC2B56}" type="pres">
      <dgm:prSet presAssocID="{E0ECADAC-D467-47FE-B78C-84C75DAACC0D}" presName="parentTextArrow" presStyleLbl="node1" presStyleIdx="0" presStyleCnt="4"/>
      <dgm:spPr/>
      <dgm:t>
        <a:bodyPr/>
        <a:lstStyle/>
        <a:p>
          <a:endParaRPr lang="fr-FR"/>
        </a:p>
      </dgm:t>
    </dgm:pt>
    <dgm:pt modelId="{F80018CA-372A-4706-8004-4AB04BEAAA87}" type="pres">
      <dgm:prSet presAssocID="{E0ECADAC-D467-47FE-B78C-84C75DAACC0D}" presName="arrow" presStyleLbl="node1" presStyleIdx="1" presStyleCnt="4"/>
      <dgm:spPr/>
      <dgm:t>
        <a:bodyPr/>
        <a:lstStyle/>
        <a:p>
          <a:endParaRPr lang="fr-FR"/>
        </a:p>
      </dgm:t>
    </dgm:pt>
    <dgm:pt modelId="{293AF6F7-AE25-4396-9898-EAA70C178515}" type="pres">
      <dgm:prSet presAssocID="{E0ECADAC-D467-47FE-B78C-84C75DAACC0D}" presName="descendantArrow" presStyleCnt="0"/>
      <dgm:spPr/>
    </dgm:pt>
    <dgm:pt modelId="{5C764F98-2426-4D5A-8ED6-F4D0BBCFB419}" type="pres">
      <dgm:prSet presAssocID="{7401190A-CE6D-4EEB-BD59-54B95FEF42DB}" presName="childTextArrow" presStyleLbl="fgAccFollowNode1" presStyleIdx="2" presStyleCnt="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F456074-FE4E-435F-B4E7-4645D068AA09}" type="pres">
      <dgm:prSet presAssocID="{F8B5A58B-1B96-4ED0-A8DF-C1CB090D5F98}" presName="childTextArrow" presStyleLbl="fgAccFollowNode1" presStyleIdx="3" presStyleCnt="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27C43E0-3A39-4AA5-9A76-B53D55A614FC}" type="pres">
      <dgm:prSet presAssocID="{03921923-7AAC-4E46-A833-B120D64B8EFC}" presName="sp" presStyleCnt="0"/>
      <dgm:spPr/>
    </dgm:pt>
    <dgm:pt modelId="{A7E8EC9F-67B9-4780-8183-70446A1933A4}" type="pres">
      <dgm:prSet presAssocID="{44A23DF5-64F3-4A27-AFF4-C9CE01AB0AB5}" presName="arrowAndChildren" presStyleCnt="0"/>
      <dgm:spPr/>
    </dgm:pt>
    <dgm:pt modelId="{F6A07366-4F50-4A41-85DF-3B7CAC480651}" type="pres">
      <dgm:prSet presAssocID="{44A23DF5-64F3-4A27-AFF4-C9CE01AB0AB5}" presName="parentTextArrow" presStyleLbl="node1" presStyleIdx="1" presStyleCnt="4"/>
      <dgm:spPr/>
      <dgm:t>
        <a:bodyPr/>
        <a:lstStyle/>
        <a:p>
          <a:endParaRPr lang="fr-FR"/>
        </a:p>
      </dgm:t>
    </dgm:pt>
    <dgm:pt modelId="{D75CF637-AD5E-486C-BBF2-13DEEA4E1C9F}" type="pres">
      <dgm:prSet presAssocID="{44A23DF5-64F3-4A27-AFF4-C9CE01AB0AB5}" presName="arrow" presStyleLbl="node1" presStyleIdx="2" presStyleCnt="4"/>
      <dgm:spPr/>
      <dgm:t>
        <a:bodyPr/>
        <a:lstStyle/>
        <a:p>
          <a:endParaRPr lang="fr-FR"/>
        </a:p>
      </dgm:t>
    </dgm:pt>
    <dgm:pt modelId="{FFB883A6-1170-4F1B-BF1B-41546CDAA8B6}" type="pres">
      <dgm:prSet presAssocID="{44A23DF5-64F3-4A27-AFF4-C9CE01AB0AB5}" presName="descendantArrow" presStyleCnt="0"/>
      <dgm:spPr/>
    </dgm:pt>
    <dgm:pt modelId="{7FF457F4-F664-4B03-BAF7-94A6D65C4802}" type="pres">
      <dgm:prSet presAssocID="{34398E03-314A-4C52-A019-8842E1DD4A87}" presName="childTextArrow" presStyleLbl="fgAccFollowNode1" presStyleIdx="4" presStyleCnt="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8997528-2E06-4A93-916E-20C196659C4B}" type="pres">
      <dgm:prSet presAssocID="{65DE7A71-A928-4D5E-96A0-E643D98640BC}" presName="childTextArrow" presStyleLbl="fgAccFollowNode1" presStyleIdx="5" presStyleCnt="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1726DB3-D52F-4954-81C5-F94310F0E6E9}" type="pres">
      <dgm:prSet presAssocID="{5A91D6D6-C76C-4532-B634-CB25D9949057}" presName="sp" presStyleCnt="0"/>
      <dgm:spPr/>
    </dgm:pt>
    <dgm:pt modelId="{906C9E1C-3602-47A9-8739-59B915787F7F}" type="pres">
      <dgm:prSet presAssocID="{E14A7169-674D-4BFC-8658-BD743925882A}" presName="arrowAndChildren" presStyleCnt="0"/>
      <dgm:spPr/>
    </dgm:pt>
    <dgm:pt modelId="{BCCA361D-87D6-45C8-9D86-B6D36586FD23}" type="pres">
      <dgm:prSet presAssocID="{E14A7169-674D-4BFC-8658-BD743925882A}" presName="parentTextArrow" presStyleLbl="node1" presStyleIdx="2" presStyleCnt="4"/>
      <dgm:spPr/>
      <dgm:t>
        <a:bodyPr/>
        <a:lstStyle/>
        <a:p>
          <a:endParaRPr lang="fr-FR"/>
        </a:p>
      </dgm:t>
    </dgm:pt>
    <dgm:pt modelId="{5BC52B47-913C-4409-9C65-41470B03FCC3}" type="pres">
      <dgm:prSet presAssocID="{E14A7169-674D-4BFC-8658-BD743925882A}" presName="arrow" presStyleLbl="node1" presStyleIdx="3" presStyleCnt="4"/>
      <dgm:spPr/>
      <dgm:t>
        <a:bodyPr/>
        <a:lstStyle/>
        <a:p>
          <a:endParaRPr lang="fr-FR"/>
        </a:p>
      </dgm:t>
    </dgm:pt>
    <dgm:pt modelId="{6CBAC5FF-B448-4A64-BD5E-9D714B0627AB}" type="pres">
      <dgm:prSet presAssocID="{E14A7169-674D-4BFC-8658-BD743925882A}" presName="descendantArrow" presStyleCnt="0"/>
      <dgm:spPr/>
    </dgm:pt>
    <dgm:pt modelId="{AC3CFCA4-BBFA-41E2-8B4A-3B8738ABD26D}" type="pres">
      <dgm:prSet presAssocID="{9BA3BD15-CCC2-462D-B4FE-926CC0C09D3E}" presName="childTextArrow" presStyleLbl="fgAccFollowNode1" presStyleIdx="6" presStyleCnt="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7BEAF57-D052-4479-B740-20D47DDA0FC1}" type="pres">
      <dgm:prSet presAssocID="{CA405026-C560-4387-B746-A680D3A3E409}" presName="childTextArrow" presStyleLbl="fgAccFollowNode1" presStyleIdx="7" presStyleCnt="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DE82CBE7-2D5E-49FB-B1F5-7CB7E7E83ABD}" srcId="{46D67B72-8F6B-460F-B516-461ABD37058D}" destId="{4C926FE5-AA15-4ACE-98D4-FF628AAC97D9}" srcOrd="1" destOrd="0" parTransId="{1929EB56-D80E-41B5-96E7-8FFE39A296E7}" sibTransId="{86185711-3D43-4770-80DD-9388423673D6}"/>
    <dgm:cxn modelId="{9AB3A300-CF9C-48A2-8980-F38D8481BBDC}" srcId="{9F7BBA20-7DA5-4EFF-9433-43411D8006BE}" destId="{44A23DF5-64F3-4A27-AFF4-C9CE01AB0AB5}" srcOrd="1" destOrd="0" parTransId="{4D96DA8A-789B-46D7-8006-6AB5510BF23B}" sibTransId="{03921923-7AAC-4E46-A833-B120D64B8EFC}"/>
    <dgm:cxn modelId="{B2B5E258-71AE-4D00-B7CB-B76C3D2A447D}" type="presOf" srcId="{9BA3BD15-CCC2-462D-B4FE-926CC0C09D3E}" destId="{AC3CFCA4-BBFA-41E2-8B4A-3B8738ABD26D}" srcOrd="0" destOrd="0" presId="urn:microsoft.com/office/officeart/2005/8/layout/process4"/>
    <dgm:cxn modelId="{89B037B5-B5EE-4F2C-BFAE-977EBF83B4FB}" srcId="{E14A7169-674D-4BFC-8658-BD743925882A}" destId="{9BA3BD15-CCC2-462D-B4FE-926CC0C09D3E}" srcOrd="0" destOrd="0" parTransId="{74B60052-6999-4256-B118-6095EADABAAB}" sibTransId="{6608F053-FB43-4D73-B77C-B24C6367F8B2}"/>
    <dgm:cxn modelId="{BD6AD0F0-AEA9-49A8-8893-949C28A5277A}" srcId="{44A23DF5-64F3-4A27-AFF4-C9CE01AB0AB5}" destId="{34398E03-314A-4C52-A019-8842E1DD4A87}" srcOrd="0" destOrd="0" parTransId="{CD3DF4C9-0FA9-4AD3-A8D5-AB2A10B5306D}" sibTransId="{4C8B8E51-6F4E-4792-BE65-9CB1E4A5B894}"/>
    <dgm:cxn modelId="{E558FC3C-DDC8-4B58-8F5E-C5DAD2113549}" type="presOf" srcId="{65DE7A71-A928-4D5E-96A0-E643D98640BC}" destId="{B8997528-2E06-4A93-916E-20C196659C4B}" srcOrd="0" destOrd="0" presId="urn:microsoft.com/office/officeart/2005/8/layout/process4"/>
    <dgm:cxn modelId="{61635DB5-7DBD-43E1-99AD-49CC6EAA4E3E}" type="presOf" srcId="{4C926FE5-AA15-4ACE-98D4-FF628AAC97D9}" destId="{DC57E100-BDC7-4C66-BBC2-6EBA772BD236}" srcOrd="0" destOrd="0" presId="urn:microsoft.com/office/officeart/2005/8/layout/process4"/>
    <dgm:cxn modelId="{330AB954-89D1-4FA5-9DF7-5CF8C118C465}" type="presOf" srcId="{E0ECADAC-D467-47FE-B78C-84C75DAACC0D}" destId="{F80018CA-372A-4706-8004-4AB04BEAAA87}" srcOrd="1" destOrd="0" presId="urn:microsoft.com/office/officeart/2005/8/layout/process4"/>
    <dgm:cxn modelId="{BBD98305-07BC-4DF4-87C1-00F01A094422}" type="presOf" srcId="{7401190A-CE6D-4EEB-BD59-54B95FEF42DB}" destId="{5C764F98-2426-4D5A-8ED6-F4D0BBCFB419}" srcOrd="0" destOrd="0" presId="urn:microsoft.com/office/officeart/2005/8/layout/process4"/>
    <dgm:cxn modelId="{A558D420-62F1-4960-8478-8DAD58F42357}" type="presOf" srcId="{E0ECADAC-D467-47FE-B78C-84C75DAACC0D}" destId="{7F6F1675-70EB-48C0-B27A-F9348BBC2B56}" srcOrd="0" destOrd="0" presId="urn:microsoft.com/office/officeart/2005/8/layout/process4"/>
    <dgm:cxn modelId="{117167A7-DD7F-4DFD-9E0A-A067F98D3B79}" type="presOf" srcId="{44A23DF5-64F3-4A27-AFF4-C9CE01AB0AB5}" destId="{D75CF637-AD5E-486C-BBF2-13DEEA4E1C9F}" srcOrd="1" destOrd="0" presId="urn:microsoft.com/office/officeart/2005/8/layout/process4"/>
    <dgm:cxn modelId="{ED3E1E49-1679-419C-BB80-4AFC2458D8D9}" srcId="{44A23DF5-64F3-4A27-AFF4-C9CE01AB0AB5}" destId="{65DE7A71-A928-4D5E-96A0-E643D98640BC}" srcOrd="1" destOrd="0" parTransId="{F0BA8636-D7EB-45D5-9894-60F561D35BF8}" sibTransId="{A4CC11AE-388E-4941-97B1-75A52F9E2432}"/>
    <dgm:cxn modelId="{43E54BB9-2C1C-46CB-A6A8-642FFC6900AF}" srcId="{E14A7169-674D-4BFC-8658-BD743925882A}" destId="{CA405026-C560-4387-B746-A680D3A3E409}" srcOrd="1" destOrd="0" parTransId="{6CB9309B-2B99-44F9-993C-0C2D2D792BB7}" sibTransId="{3C2BBB47-EC30-44D2-A38F-26003101A38B}"/>
    <dgm:cxn modelId="{947AF785-98C1-4BF6-9562-39FE5F981AE4}" type="presOf" srcId="{CA405026-C560-4387-B746-A680D3A3E409}" destId="{57BEAF57-D052-4479-B740-20D47DDA0FC1}" srcOrd="0" destOrd="0" presId="urn:microsoft.com/office/officeart/2005/8/layout/process4"/>
    <dgm:cxn modelId="{2DD9B6AA-0A88-4632-9219-112D71BECBAA}" srcId="{46D67B72-8F6B-460F-B516-461ABD37058D}" destId="{69F4C406-C7BD-443B-982C-C61A9D86973E}" srcOrd="0" destOrd="0" parTransId="{02F105FE-B00D-44C4-B74F-C8DB5A06D73B}" sibTransId="{1DA12ABD-C1C8-43EE-BD10-AE0E6699EC2B}"/>
    <dgm:cxn modelId="{87CD64DA-6DB1-4B6E-9379-C7F08C5160A7}" type="presOf" srcId="{44A23DF5-64F3-4A27-AFF4-C9CE01AB0AB5}" destId="{F6A07366-4F50-4A41-85DF-3B7CAC480651}" srcOrd="0" destOrd="0" presId="urn:microsoft.com/office/officeart/2005/8/layout/process4"/>
    <dgm:cxn modelId="{A3F5BB83-9306-4313-8014-C21F871C40BA}" srcId="{9F7BBA20-7DA5-4EFF-9433-43411D8006BE}" destId="{E14A7169-674D-4BFC-8658-BD743925882A}" srcOrd="0" destOrd="0" parTransId="{FA4EB5FA-3DEE-4559-B8D5-8BB86E942458}" sibTransId="{5A91D6D6-C76C-4532-B634-CB25D9949057}"/>
    <dgm:cxn modelId="{3653DEFC-E22F-4C0B-8113-DB4C8232E36B}" type="presOf" srcId="{34398E03-314A-4C52-A019-8842E1DD4A87}" destId="{7FF457F4-F664-4B03-BAF7-94A6D65C4802}" srcOrd="0" destOrd="0" presId="urn:microsoft.com/office/officeart/2005/8/layout/process4"/>
    <dgm:cxn modelId="{2FF745D8-E796-4790-A6C2-C452DB9FE6D3}" srcId="{9F7BBA20-7DA5-4EFF-9433-43411D8006BE}" destId="{E0ECADAC-D467-47FE-B78C-84C75DAACC0D}" srcOrd="2" destOrd="0" parTransId="{DDCD46FE-E2B3-4D6B-BE68-F029F540A998}" sibTransId="{BA81368D-4829-48BA-AC52-FD7F0328C0C1}"/>
    <dgm:cxn modelId="{21646E42-607D-46EA-BAD3-0E50CC532384}" srcId="{E0ECADAC-D467-47FE-B78C-84C75DAACC0D}" destId="{F8B5A58B-1B96-4ED0-A8DF-C1CB090D5F98}" srcOrd="1" destOrd="0" parTransId="{CD49EE10-3465-41AE-BEE5-2185EC4C2421}" sibTransId="{212B6C3F-B807-442E-9513-30C2ADCF918F}"/>
    <dgm:cxn modelId="{EA3540B7-55D8-4B76-9267-7C42A12D4BFF}" type="presOf" srcId="{E14A7169-674D-4BFC-8658-BD743925882A}" destId="{BCCA361D-87D6-45C8-9D86-B6D36586FD23}" srcOrd="0" destOrd="0" presId="urn:microsoft.com/office/officeart/2005/8/layout/process4"/>
    <dgm:cxn modelId="{CAED812D-F142-4771-9BCC-6FE375180E1A}" type="presOf" srcId="{F8B5A58B-1B96-4ED0-A8DF-C1CB090D5F98}" destId="{DF456074-FE4E-435F-B4E7-4645D068AA09}" srcOrd="0" destOrd="0" presId="urn:microsoft.com/office/officeart/2005/8/layout/process4"/>
    <dgm:cxn modelId="{974B4CE7-820C-488B-A7F6-5D582C1AC99D}" type="presOf" srcId="{46D67B72-8F6B-460F-B516-461ABD37058D}" destId="{9F17DE39-E1FF-4386-BEC7-6845B6E1E52B}" srcOrd="0" destOrd="0" presId="urn:microsoft.com/office/officeart/2005/8/layout/process4"/>
    <dgm:cxn modelId="{79CECDE0-42EB-4B7D-B896-FD7BE6A44F66}" type="presOf" srcId="{46D67B72-8F6B-460F-B516-461ABD37058D}" destId="{4A140791-2AA9-4508-AF98-726C3A1D24B2}" srcOrd="1" destOrd="0" presId="urn:microsoft.com/office/officeart/2005/8/layout/process4"/>
    <dgm:cxn modelId="{A4BB5A27-9DD6-4E09-8F0A-7E53DEC9441B}" srcId="{9F7BBA20-7DA5-4EFF-9433-43411D8006BE}" destId="{46D67B72-8F6B-460F-B516-461ABD37058D}" srcOrd="3" destOrd="0" parTransId="{74EE4492-9BDA-4B04-93F8-3E0A50E3E313}" sibTransId="{9C2D3876-185E-4DE7-A347-B1F2529FDB78}"/>
    <dgm:cxn modelId="{E9BFF12B-A47B-4E52-A2DC-478B0613589A}" type="presOf" srcId="{69F4C406-C7BD-443B-982C-C61A9D86973E}" destId="{AE8763D9-E669-42E4-A53E-757832EACC44}" srcOrd="0" destOrd="0" presId="urn:microsoft.com/office/officeart/2005/8/layout/process4"/>
    <dgm:cxn modelId="{518904FF-F99F-4FCA-8AAD-0C7B1788CDD1}" srcId="{E0ECADAC-D467-47FE-B78C-84C75DAACC0D}" destId="{7401190A-CE6D-4EEB-BD59-54B95FEF42DB}" srcOrd="0" destOrd="0" parTransId="{04EAEC1D-EEE7-4B4C-AF24-11D4BF2EE398}" sibTransId="{1FE2CC46-CF13-438B-962A-A8B69D02E910}"/>
    <dgm:cxn modelId="{B7A7048F-5DA2-4255-94AF-7D49D83914E9}" type="presOf" srcId="{E14A7169-674D-4BFC-8658-BD743925882A}" destId="{5BC52B47-913C-4409-9C65-41470B03FCC3}" srcOrd="1" destOrd="0" presId="urn:microsoft.com/office/officeart/2005/8/layout/process4"/>
    <dgm:cxn modelId="{0EA3866B-01BE-45CD-A9A4-84431E2B6A88}" type="presOf" srcId="{9F7BBA20-7DA5-4EFF-9433-43411D8006BE}" destId="{514A5CDA-5D1D-4A3C-8D72-5A9212CEC8C2}" srcOrd="0" destOrd="0" presId="urn:microsoft.com/office/officeart/2005/8/layout/process4"/>
    <dgm:cxn modelId="{64B463D4-EF13-4264-8C38-2593B8CF1D72}" type="presParOf" srcId="{514A5CDA-5D1D-4A3C-8D72-5A9212CEC8C2}" destId="{66E51C2E-A59A-4347-8A79-DFE97EB7538E}" srcOrd="0" destOrd="0" presId="urn:microsoft.com/office/officeart/2005/8/layout/process4"/>
    <dgm:cxn modelId="{7B38F572-0B96-4C4A-A539-2A0AB49C6BF9}" type="presParOf" srcId="{66E51C2E-A59A-4347-8A79-DFE97EB7538E}" destId="{9F17DE39-E1FF-4386-BEC7-6845B6E1E52B}" srcOrd="0" destOrd="0" presId="urn:microsoft.com/office/officeart/2005/8/layout/process4"/>
    <dgm:cxn modelId="{2EE3CCBD-5A85-4ACA-B1C0-FB2568952045}" type="presParOf" srcId="{66E51C2E-A59A-4347-8A79-DFE97EB7538E}" destId="{4A140791-2AA9-4508-AF98-726C3A1D24B2}" srcOrd="1" destOrd="0" presId="urn:microsoft.com/office/officeart/2005/8/layout/process4"/>
    <dgm:cxn modelId="{44EA90F6-2193-419A-A630-93732C77A88E}" type="presParOf" srcId="{66E51C2E-A59A-4347-8A79-DFE97EB7538E}" destId="{1DCA491A-197A-4FF0-BFDA-88B66781C319}" srcOrd="2" destOrd="0" presId="urn:microsoft.com/office/officeart/2005/8/layout/process4"/>
    <dgm:cxn modelId="{8DDD2B75-5720-4256-8A68-6075FADCD04B}" type="presParOf" srcId="{1DCA491A-197A-4FF0-BFDA-88B66781C319}" destId="{AE8763D9-E669-42E4-A53E-757832EACC44}" srcOrd="0" destOrd="0" presId="urn:microsoft.com/office/officeart/2005/8/layout/process4"/>
    <dgm:cxn modelId="{2F38F410-34E9-44D0-9DCA-0F13C8319764}" type="presParOf" srcId="{1DCA491A-197A-4FF0-BFDA-88B66781C319}" destId="{DC57E100-BDC7-4C66-BBC2-6EBA772BD236}" srcOrd="1" destOrd="0" presId="urn:microsoft.com/office/officeart/2005/8/layout/process4"/>
    <dgm:cxn modelId="{ABFB9DFE-9C77-4BEB-8551-41E8DE839519}" type="presParOf" srcId="{514A5CDA-5D1D-4A3C-8D72-5A9212CEC8C2}" destId="{59DA0D86-1714-430F-9B39-CB9B42477EFA}" srcOrd="1" destOrd="0" presId="urn:microsoft.com/office/officeart/2005/8/layout/process4"/>
    <dgm:cxn modelId="{887261D1-9275-44B4-8869-B3109989DC4E}" type="presParOf" srcId="{514A5CDA-5D1D-4A3C-8D72-5A9212CEC8C2}" destId="{B21887C4-FE3A-4E8A-907D-3E824AA4DCE8}" srcOrd="2" destOrd="0" presId="urn:microsoft.com/office/officeart/2005/8/layout/process4"/>
    <dgm:cxn modelId="{D8762718-3419-49CB-8B47-BBFFB909F30F}" type="presParOf" srcId="{B21887C4-FE3A-4E8A-907D-3E824AA4DCE8}" destId="{7F6F1675-70EB-48C0-B27A-F9348BBC2B56}" srcOrd="0" destOrd="0" presId="urn:microsoft.com/office/officeart/2005/8/layout/process4"/>
    <dgm:cxn modelId="{D2CCFFE9-84AE-406E-AF1F-1EEFB2BE8B73}" type="presParOf" srcId="{B21887C4-FE3A-4E8A-907D-3E824AA4DCE8}" destId="{F80018CA-372A-4706-8004-4AB04BEAAA87}" srcOrd="1" destOrd="0" presId="urn:microsoft.com/office/officeart/2005/8/layout/process4"/>
    <dgm:cxn modelId="{E7CE1D0B-A386-474F-8635-5DF06521EDFF}" type="presParOf" srcId="{B21887C4-FE3A-4E8A-907D-3E824AA4DCE8}" destId="{293AF6F7-AE25-4396-9898-EAA70C178515}" srcOrd="2" destOrd="0" presId="urn:microsoft.com/office/officeart/2005/8/layout/process4"/>
    <dgm:cxn modelId="{E9BCBA0B-BFEB-41BA-9A19-819CFBCC0636}" type="presParOf" srcId="{293AF6F7-AE25-4396-9898-EAA70C178515}" destId="{5C764F98-2426-4D5A-8ED6-F4D0BBCFB419}" srcOrd="0" destOrd="0" presId="urn:microsoft.com/office/officeart/2005/8/layout/process4"/>
    <dgm:cxn modelId="{8D22CB3A-2F80-4AF3-9DCE-A27FCA097FD6}" type="presParOf" srcId="{293AF6F7-AE25-4396-9898-EAA70C178515}" destId="{DF456074-FE4E-435F-B4E7-4645D068AA09}" srcOrd="1" destOrd="0" presId="urn:microsoft.com/office/officeart/2005/8/layout/process4"/>
    <dgm:cxn modelId="{5F2C3C92-8C89-4311-AFC8-8CA8D600A986}" type="presParOf" srcId="{514A5CDA-5D1D-4A3C-8D72-5A9212CEC8C2}" destId="{F27C43E0-3A39-4AA5-9A76-B53D55A614FC}" srcOrd="3" destOrd="0" presId="urn:microsoft.com/office/officeart/2005/8/layout/process4"/>
    <dgm:cxn modelId="{6E0239E0-999A-46B9-882B-28661F6C0828}" type="presParOf" srcId="{514A5CDA-5D1D-4A3C-8D72-5A9212CEC8C2}" destId="{A7E8EC9F-67B9-4780-8183-70446A1933A4}" srcOrd="4" destOrd="0" presId="urn:microsoft.com/office/officeart/2005/8/layout/process4"/>
    <dgm:cxn modelId="{BDD231CF-4825-4086-83B8-2B6035B95683}" type="presParOf" srcId="{A7E8EC9F-67B9-4780-8183-70446A1933A4}" destId="{F6A07366-4F50-4A41-85DF-3B7CAC480651}" srcOrd="0" destOrd="0" presId="urn:microsoft.com/office/officeart/2005/8/layout/process4"/>
    <dgm:cxn modelId="{2E9440C7-56CE-410C-B48A-2AD387BCEFBD}" type="presParOf" srcId="{A7E8EC9F-67B9-4780-8183-70446A1933A4}" destId="{D75CF637-AD5E-486C-BBF2-13DEEA4E1C9F}" srcOrd="1" destOrd="0" presId="urn:microsoft.com/office/officeart/2005/8/layout/process4"/>
    <dgm:cxn modelId="{58A0810D-1155-4780-A38E-AD6B7CC8A5D6}" type="presParOf" srcId="{A7E8EC9F-67B9-4780-8183-70446A1933A4}" destId="{FFB883A6-1170-4F1B-BF1B-41546CDAA8B6}" srcOrd="2" destOrd="0" presId="urn:microsoft.com/office/officeart/2005/8/layout/process4"/>
    <dgm:cxn modelId="{B45B1DC1-CFE8-4846-B7C8-1975249EE4A5}" type="presParOf" srcId="{FFB883A6-1170-4F1B-BF1B-41546CDAA8B6}" destId="{7FF457F4-F664-4B03-BAF7-94A6D65C4802}" srcOrd="0" destOrd="0" presId="urn:microsoft.com/office/officeart/2005/8/layout/process4"/>
    <dgm:cxn modelId="{E5D6355E-F255-4C53-92E4-6920D55C39D5}" type="presParOf" srcId="{FFB883A6-1170-4F1B-BF1B-41546CDAA8B6}" destId="{B8997528-2E06-4A93-916E-20C196659C4B}" srcOrd="1" destOrd="0" presId="urn:microsoft.com/office/officeart/2005/8/layout/process4"/>
    <dgm:cxn modelId="{8E587801-37D4-4B95-BA35-83E1EBD69B9D}" type="presParOf" srcId="{514A5CDA-5D1D-4A3C-8D72-5A9212CEC8C2}" destId="{A1726DB3-D52F-4954-81C5-F94310F0E6E9}" srcOrd="5" destOrd="0" presId="urn:microsoft.com/office/officeart/2005/8/layout/process4"/>
    <dgm:cxn modelId="{C319D6EC-E3E3-4C64-8704-F5EF9D5E35F9}" type="presParOf" srcId="{514A5CDA-5D1D-4A3C-8D72-5A9212CEC8C2}" destId="{906C9E1C-3602-47A9-8739-59B915787F7F}" srcOrd="6" destOrd="0" presId="urn:microsoft.com/office/officeart/2005/8/layout/process4"/>
    <dgm:cxn modelId="{4D2528F0-E0F4-4BD9-A7D9-CE984E0BF9E0}" type="presParOf" srcId="{906C9E1C-3602-47A9-8739-59B915787F7F}" destId="{BCCA361D-87D6-45C8-9D86-B6D36586FD23}" srcOrd="0" destOrd="0" presId="urn:microsoft.com/office/officeart/2005/8/layout/process4"/>
    <dgm:cxn modelId="{3BAAE034-EE75-455C-8225-12C19BDA1D16}" type="presParOf" srcId="{906C9E1C-3602-47A9-8739-59B915787F7F}" destId="{5BC52B47-913C-4409-9C65-41470B03FCC3}" srcOrd="1" destOrd="0" presId="urn:microsoft.com/office/officeart/2005/8/layout/process4"/>
    <dgm:cxn modelId="{EA24CD1A-0B5E-49B7-97CE-914CE01A08B5}" type="presParOf" srcId="{906C9E1C-3602-47A9-8739-59B915787F7F}" destId="{6CBAC5FF-B448-4A64-BD5E-9D714B0627AB}" srcOrd="2" destOrd="0" presId="urn:microsoft.com/office/officeart/2005/8/layout/process4"/>
    <dgm:cxn modelId="{9A6859C5-41B1-4884-94C8-5E1D00AC25DB}" type="presParOf" srcId="{6CBAC5FF-B448-4A64-BD5E-9D714B0627AB}" destId="{AC3CFCA4-BBFA-41E2-8B4A-3B8738ABD26D}" srcOrd="0" destOrd="0" presId="urn:microsoft.com/office/officeart/2005/8/layout/process4"/>
    <dgm:cxn modelId="{AFCBAF56-9354-4BD0-8953-1EF45582B5B9}" type="presParOf" srcId="{6CBAC5FF-B448-4A64-BD5E-9D714B0627AB}" destId="{57BEAF57-D052-4479-B740-20D47DDA0FC1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037C6C-94C9-4AA8-A622-1E1D74A9DC6B}">
      <dsp:nvSpPr>
        <dsp:cNvPr id="0" name=""/>
        <dsp:cNvSpPr/>
      </dsp:nvSpPr>
      <dsp:spPr>
        <a:xfrm>
          <a:off x="5230" y="37609"/>
          <a:ext cx="2378024" cy="9072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8001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Phase 1</a:t>
          </a:r>
          <a:endParaRPr lang="fr-FR" sz="2100" kern="1200" dirty="0"/>
        </a:p>
      </dsp:txBody>
      <dsp:txXfrm>
        <a:off x="5230" y="37609"/>
        <a:ext cx="2378024" cy="604800"/>
      </dsp:txXfrm>
    </dsp:sp>
    <dsp:sp modelId="{D61D9A10-2E0B-44EC-BFF1-3D91AFDC9930}">
      <dsp:nvSpPr>
        <dsp:cNvPr id="0" name=""/>
        <dsp:cNvSpPr/>
      </dsp:nvSpPr>
      <dsp:spPr>
        <a:xfrm>
          <a:off x="492295" y="642410"/>
          <a:ext cx="2378024" cy="4158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149352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100" kern="1200" dirty="0" smtClean="0"/>
            <a:t>Revue biblio et </a:t>
          </a:r>
          <a:r>
            <a:rPr lang="fr-FR" sz="2100" kern="1200" dirty="0" smtClean="0">
              <a:solidFill>
                <a:schemeClr val="tx1"/>
              </a:solidFill>
            </a:rPr>
            <a:t>documentaire</a:t>
          </a:r>
          <a:endParaRPr lang="fr-FR" sz="2100" kern="1200" dirty="0">
            <a:solidFill>
              <a:schemeClr val="tx1"/>
            </a:solidFill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100" kern="1200" dirty="0" smtClean="0"/>
            <a:t>Enquête qualitative</a:t>
          </a:r>
          <a:endParaRPr lang="fr-FR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100" kern="1200" dirty="0" smtClean="0"/>
            <a:t>Contact avec équipes ETP</a:t>
          </a:r>
          <a:endParaRPr lang="fr-FR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100" kern="1200" dirty="0" smtClean="0"/>
            <a:t>Recrutement patients-intervenants</a:t>
          </a:r>
          <a:endParaRPr lang="fr-FR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100" kern="1200" dirty="0" smtClean="0"/>
            <a:t>Elaboration dispositif de formation</a:t>
          </a:r>
          <a:endParaRPr lang="fr-FR" sz="2100" kern="1200" dirty="0"/>
        </a:p>
      </dsp:txBody>
      <dsp:txXfrm>
        <a:off x="561945" y="712060"/>
        <a:ext cx="2238724" cy="4018700"/>
      </dsp:txXfrm>
    </dsp:sp>
    <dsp:sp modelId="{7B086F65-2302-4C9D-99AE-B6189587FFFB}">
      <dsp:nvSpPr>
        <dsp:cNvPr id="0" name=""/>
        <dsp:cNvSpPr/>
      </dsp:nvSpPr>
      <dsp:spPr>
        <a:xfrm>
          <a:off x="2743754" y="43980"/>
          <a:ext cx="764259" cy="5920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>
        <a:off x="2743754" y="162392"/>
        <a:ext cx="586641" cy="355235"/>
      </dsp:txXfrm>
    </dsp:sp>
    <dsp:sp modelId="{D64A86D5-A089-46CD-96E4-99EEDAC286C9}">
      <dsp:nvSpPr>
        <dsp:cNvPr id="0" name=""/>
        <dsp:cNvSpPr/>
      </dsp:nvSpPr>
      <dsp:spPr>
        <a:xfrm>
          <a:off x="3825254" y="37609"/>
          <a:ext cx="2378024" cy="9072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8001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Phase 2</a:t>
          </a:r>
          <a:endParaRPr lang="fr-FR" sz="2100" kern="1200" dirty="0"/>
        </a:p>
      </dsp:txBody>
      <dsp:txXfrm>
        <a:off x="3825254" y="37609"/>
        <a:ext cx="2378024" cy="604800"/>
      </dsp:txXfrm>
    </dsp:sp>
    <dsp:sp modelId="{83572EE0-CEED-4138-99F8-DEA65E0382D8}">
      <dsp:nvSpPr>
        <dsp:cNvPr id="0" name=""/>
        <dsp:cNvSpPr/>
      </dsp:nvSpPr>
      <dsp:spPr>
        <a:xfrm>
          <a:off x="4312320" y="642410"/>
          <a:ext cx="2378024" cy="4158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149352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100" kern="1200" dirty="0" smtClean="0"/>
            <a:t>Formation des patients-intervenants</a:t>
          </a:r>
          <a:endParaRPr lang="fr-FR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100" kern="1200" dirty="0" smtClean="0"/>
            <a:t>Mise en œuvre de 15 séances collectives</a:t>
          </a:r>
          <a:endParaRPr lang="fr-FR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100" kern="1200" dirty="0" smtClean="0"/>
            <a:t>Analyse et évaluation des séances collectives</a:t>
          </a:r>
          <a:endParaRPr lang="fr-FR" sz="2100" kern="1200" dirty="0"/>
        </a:p>
      </dsp:txBody>
      <dsp:txXfrm>
        <a:off x="4381970" y="712060"/>
        <a:ext cx="2238724" cy="4018700"/>
      </dsp:txXfrm>
    </dsp:sp>
    <dsp:sp modelId="{BE8FDCA1-E80F-49D6-A81A-696746F1A09E}">
      <dsp:nvSpPr>
        <dsp:cNvPr id="0" name=""/>
        <dsp:cNvSpPr/>
      </dsp:nvSpPr>
      <dsp:spPr>
        <a:xfrm>
          <a:off x="6563779" y="43980"/>
          <a:ext cx="764259" cy="5920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>
        <a:off x="6563779" y="162392"/>
        <a:ext cx="586641" cy="355235"/>
      </dsp:txXfrm>
    </dsp:sp>
    <dsp:sp modelId="{D688BD5B-6934-4050-B2D9-1743CFD74EAC}">
      <dsp:nvSpPr>
        <dsp:cNvPr id="0" name=""/>
        <dsp:cNvSpPr/>
      </dsp:nvSpPr>
      <dsp:spPr>
        <a:xfrm>
          <a:off x="7645279" y="37609"/>
          <a:ext cx="2378024" cy="9072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8001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Phase 3</a:t>
          </a:r>
          <a:endParaRPr lang="fr-FR" sz="2100" kern="1200" dirty="0"/>
        </a:p>
      </dsp:txBody>
      <dsp:txXfrm>
        <a:off x="7645279" y="37609"/>
        <a:ext cx="2378024" cy="604800"/>
      </dsp:txXfrm>
    </dsp:sp>
    <dsp:sp modelId="{1691F51F-D33D-4792-958E-2DEDC12E204F}">
      <dsp:nvSpPr>
        <dsp:cNvPr id="0" name=""/>
        <dsp:cNvSpPr/>
      </dsp:nvSpPr>
      <dsp:spPr>
        <a:xfrm>
          <a:off x="8132345" y="642410"/>
          <a:ext cx="2378024" cy="4158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149352" numCol="1" spcCol="1270" anchor="t" anchorCtr="0">
          <a:noAutofit/>
        </a:bodyPr>
        <a:lstStyle/>
        <a:p>
          <a:pPr marL="185738" marR="0" lvl="0" indent="-185738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fr-FR" sz="2100" kern="1200" dirty="0" smtClean="0"/>
            <a:t>Atelier de retour d’expériences</a:t>
          </a:r>
          <a:endParaRPr lang="fr-FR" sz="2100" kern="1200" dirty="0"/>
        </a:p>
        <a:p>
          <a:pPr marL="185738" marR="0" lvl="0" indent="-185738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fr-FR" sz="2100" kern="1200" dirty="0" smtClean="0"/>
            <a:t>Rapport et document de synthèse</a:t>
          </a:r>
          <a:endParaRPr lang="fr-FR" sz="2100" kern="1200" dirty="0"/>
        </a:p>
        <a:p>
          <a:pPr marL="185738" lvl="1" indent="-185738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100" kern="1200" dirty="0" smtClean="0"/>
            <a:t>Diffusion des résultats, communication</a:t>
          </a:r>
          <a:endParaRPr lang="fr-FR" sz="2100" kern="1200" dirty="0"/>
        </a:p>
      </dsp:txBody>
      <dsp:txXfrm>
        <a:off x="8201995" y="712060"/>
        <a:ext cx="2238724" cy="40187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57B985-256F-46FC-87FE-7B7E5B7F216E}">
      <dsp:nvSpPr>
        <dsp:cNvPr id="0" name=""/>
        <dsp:cNvSpPr/>
      </dsp:nvSpPr>
      <dsp:spPr>
        <a:xfrm>
          <a:off x="2119" y="1156654"/>
          <a:ext cx="2436293" cy="12181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Rencontre entre une volonté de changement et une intention de recherche</a:t>
          </a:r>
          <a:endParaRPr lang="fr-FR" sz="1800" kern="1200" dirty="0"/>
        </a:p>
      </dsp:txBody>
      <dsp:txXfrm>
        <a:off x="37797" y="1192332"/>
        <a:ext cx="2364937" cy="1146790"/>
      </dsp:txXfrm>
    </dsp:sp>
    <dsp:sp modelId="{8AF32DF8-3E90-44F3-9A60-90568ED7041E}">
      <dsp:nvSpPr>
        <dsp:cNvPr id="0" name=""/>
        <dsp:cNvSpPr/>
      </dsp:nvSpPr>
      <dsp:spPr>
        <a:xfrm>
          <a:off x="245749" y="2374801"/>
          <a:ext cx="243629" cy="9136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13610"/>
              </a:lnTo>
              <a:lnTo>
                <a:pt x="243629" y="91361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EDEF5C-1964-43A7-A953-E5861A5AB578}">
      <dsp:nvSpPr>
        <dsp:cNvPr id="0" name=""/>
        <dsp:cNvSpPr/>
      </dsp:nvSpPr>
      <dsp:spPr>
        <a:xfrm>
          <a:off x="489378" y="2679338"/>
          <a:ext cx="1949034" cy="12181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i="1" kern="1200" smtClean="0"/>
            <a:t>intégration de patients-intervenants / faire avancer les connaissances</a:t>
          </a:r>
          <a:endParaRPr lang="fr-FR" sz="1800" kern="1200"/>
        </a:p>
      </dsp:txBody>
      <dsp:txXfrm>
        <a:off x="525056" y="2715016"/>
        <a:ext cx="1877678" cy="1146790"/>
      </dsp:txXfrm>
    </dsp:sp>
    <dsp:sp modelId="{A3AFC47E-B368-4B2F-8A3E-ED3F9195636F}">
      <dsp:nvSpPr>
        <dsp:cNvPr id="0" name=""/>
        <dsp:cNvSpPr/>
      </dsp:nvSpPr>
      <dsp:spPr>
        <a:xfrm>
          <a:off x="3047486" y="1156654"/>
          <a:ext cx="2436293" cy="12181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Engagement direct du chercheur dans la construction et la réalisation de l’action</a:t>
          </a:r>
          <a:endParaRPr lang="fr-FR" sz="1800" kern="1200" dirty="0"/>
        </a:p>
      </dsp:txBody>
      <dsp:txXfrm>
        <a:off x="3083164" y="1192332"/>
        <a:ext cx="2364937" cy="1146790"/>
      </dsp:txXfrm>
    </dsp:sp>
    <dsp:sp modelId="{55B92B1A-FFFB-47EF-8B56-02F142628B78}">
      <dsp:nvSpPr>
        <dsp:cNvPr id="0" name=""/>
        <dsp:cNvSpPr/>
      </dsp:nvSpPr>
      <dsp:spPr>
        <a:xfrm>
          <a:off x="3291115" y="2374801"/>
          <a:ext cx="243629" cy="9136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13610"/>
              </a:lnTo>
              <a:lnTo>
                <a:pt x="243629" y="91361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FDEBC8-A659-4306-B188-1B01B01142FE}">
      <dsp:nvSpPr>
        <dsp:cNvPr id="0" name=""/>
        <dsp:cNvSpPr/>
      </dsp:nvSpPr>
      <dsp:spPr>
        <a:xfrm>
          <a:off x="3534745" y="2679338"/>
          <a:ext cx="1949034" cy="12181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i="1" kern="1200" smtClean="0"/>
            <a:t>chercheur / formateur</a:t>
          </a:r>
          <a:endParaRPr lang="fr-FR" sz="1800" kern="1200"/>
        </a:p>
      </dsp:txBody>
      <dsp:txXfrm>
        <a:off x="3570423" y="2715016"/>
        <a:ext cx="1877678" cy="1146790"/>
      </dsp:txXfrm>
    </dsp:sp>
    <dsp:sp modelId="{C525FF2C-9C80-4CC2-B237-AB8BCEBECF23}">
      <dsp:nvSpPr>
        <dsp:cNvPr id="0" name=""/>
        <dsp:cNvSpPr/>
      </dsp:nvSpPr>
      <dsp:spPr>
        <a:xfrm>
          <a:off x="6092853" y="1156654"/>
          <a:ext cx="2436293" cy="12181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S’appuie sur un travail conjoint entre tous les acteurs concernés</a:t>
          </a:r>
          <a:endParaRPr lang="fr-FR" sz="1800" kern="1200" dirty="0"/>
        </a:p>
      </dsp:txBody>
      <dsp:txXfrm>
        <a:off x="6128531" y="1192332"/>
        <a:ext cx="2364937" cy="1146790"/>
      </dsp:txXfrm>
    </dsp:sp>
    <dsp:sp modelId="{D71F8596-7595-4707-86B4-689ED4D031DF}">
      <dsp:nvSpPr>
        <dsp:cNvPr id="0" name=""/>
        <dsp:cNvSpPr/>
      </dsp:nvSpPr>
      <dsp:spPr>
        <a:xfrm>
          <a:off x="6336482" y="2374801"/>
          <a:ext cx="243629" cy="9136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13610"/>
              </a:lnTo>
              <a:lnTo>
                <a:pt x="243629" y="91361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02E7E1-9582-4FD3-8719-B58DAF801C6A}">
      <dsp:nvSpPr>
        <dsp:cNvPr id="0" name=""/>
        <dsp:cNvSpPr/>
      </dsp:nvSpPr>
      <dsp:spPr>
        <a:xfrm>
          <a:off x="6580111" y="2679338"/>
          <a:ext cx="1949034" cy="12181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i="1" kern="1200" smtClean="0"/>
            <a:t>composition COPIL</a:t>
          </a:r>
          <a:endParaRPr lang="fr-FR" sz="1800" kern="1200"/>
        </a:p>
      </dsp:txBody>
      <dsp:txXfrm>
        <a:off x="6615789" y="2715016"/>
        <a:ext cx="1877678" cy="1146790"/>
      </dsp:txXfrm>
    </dsp:sp>
    <dsp:sp modelId="{132F1311-1C76-4F78-BB2A-3B584FA0DAC5}">
      <dsp:nvSpPr>
        <dsp:cNvPr id="0" name=""/>
        <dsp:cNvSpPr/>
      </dsp:nvSpPr>
      <dsp:spPr>
        <a:xfrm>
          <a:off x="9138219" y="1156654"/>
          <a:ext cx="2436293" cy="12181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Se développe au sein d’un cadre éthique négocié et accepté par tous</a:t>
          </a:r>
          <a:endParaRPr lang="fr-FR" sz="1800" kern="1200" dirty="0"/>
        </a:p>
      </dsp:txBody>
      <dsp:txXfrm>
        <a:off x="9173897" y="1192332"/>
        <a:ext cx="2364937" cy="1146790"/>
      </dsp:txXfrm>
    </dsp:sp>
    <dsp:sp modelId="{5AE3C541-EFD6-4432-AA3A-8F290559B66C}">
      <dsp:nvSpPr>
        <dsp:cNvPr id="0" name=""/>
        <dsp:cNvSpPr/>
      </dsp:nvSpPr>
      <dsp:spPr>
        <a:xfrm>
          <a:off x="9381849" y="2374801"/>
          <a:ext cx="243629" cy="9136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13610"/>
              </a:lnTo>
              <a:lnTo>
                <a:pt x="243629" y="91361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D21490-5EB7-46CF-9ED8-E8D17986DD46}">
      <dsp:nvSpPr>
        <dsp:cNvPr id="0" name=""/>
        <dsp:cNvSpPr/>
      </dsp:nvSpPr>
      <dsp:spPr>
        <a:xfrm>
          <a:off x="9625478" y="2679338"/>
          <a:ext cx="1949034" cy="12181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i="1" kern="1200" smtClean="0"/>
            <a:t>formalisation des engagements entre les différents acteurs</a:t>
          </a:r>
          <a:endParaRPr lang="fr-FR" sz="1800" kern="1200"/>
        </a:p>
      </dsp:txBody>
      <dsp:txXfrm>
        <a:off x="9661156" y="2715016"/>
        <a:ext cx="1877678" cy="114679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140791-2AA9-4508-AF98-726C3A1D24B2}">
      <dsp:nvSpPr>
        <dsp:cNvPr id="0" name=""/>
        <dsp:cNvSpPr/>
      </dsp:nvSpPr>
      <dsp:spPr>
        <a:xfrm>
          <a:off x="0" y="4679725"/>
          <a:ext cx="11544300" cy="10238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smtClean="0"/>
            <a:t>Mettre en place 15 séances collectives </a:t>
          </a:r>
          <a:r>
            <a:rPr lang="fr-FR" sz="1900" kern="1200" dirty="0" err="1" smtClean="0"/>
            <a:t>co</a:t>
          </a:r>
          <a:r>
            <a:rPr lang="fr-FR" sz="1900" kern="1200" dirty="0" smtClean="0"/>
            <a:t>-animées par un patient-intervenant formé et un professionnel</a:t>
          </a:r>
          <a:endParaRPr lang="fr-FR" sz="1900" kern="1200" dirty="0"/>
        </a:p>
      </dsp:txBody>
      <dsp:txXfrm>
        <a:off x="0" y="4679725"/>
        <a:ext cx="11544300" cy="552857"/>
      </dsp:txXfrm>
    </dsp:sp>
    <dsp:sp modelId="{AE8763D9-E669-42E4-A53E-757832EACC44}">
      <dsp:nvSpPr>
        <dsp:cNvPr id="0" name=""/>
        <dsp:cNvSpPr/>
      </dsp:nvSpPr>
      <dsp:spPr>
        <a:xfrm>
          <a:off x="0" y="5212106"/>
          <a:ext cx="5772149" cy="47095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11 séances dans les programmes parisiens</a:t>
          </a:r>
          <a:endParaRPr lang="fr-FR" sz="2000" kern="1200" dirty="0"/>
        </a:p>
      </dsp:txBody>
      <dsp:txXfrm>
        <a:off x="0" y="5212106"/>
        <a:ext cx="5772149" cy="470952"/>
      </dsp:txXfrm>
    </dsp:sp>
    <dsp:sp modelId="{DC57E100-BDC7-4C66-BBC2-6EBA772BD236}">
      <dsp:nvSpPr>
        <dsp:cNvPr id="0" name=""/>
        <dsp:cNvSpPr/>
      </dsp:nvSpPr>
      <dsp:spPr>
        <a:xfrm>
          <a:off x="5772150" y="5212106"/>
          <a:ext cx="5772149" cy="47095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6 séances dans les programmes de Montpellier</a:t>
          </a:r>
          <a:endParaRPr lang="fr-FR" sz="2000" kern="1200" dirty="0"/>
        </a:p>
      </dsp:txBody>
      <dsp:txXfrm>
        <a:off x="5772150" y="5212106"/>
        <a:ext cx="5772149" cy="470952"/>
      </dsp:txXfrm>
    </dsp:sp>
    <dsp:sp modelId="{F80018CA-372A-4706-8004-4AB04BEAAA87}">
      <dsp:nvSpPr>
        <dsp:cNvPr id="0" name=""/>
        <dsp:cNvSpPr/>
      </dsp:nvSpPr>
      <dsp:spPr>
        <a:xfrm rot="10800000">
          <a:off x="0" y="3120463"/>
          <a:ext cx="11544300" cy="1574619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smtClean="0"/>
            <a:t>Former les patients-intervenants</a:t>
          </a:r>
          <a:endParaRPr lang="fr-FR" sz="1900" kern="1200" dirty="0"/>
        </a:p>
      </dsp:txBody>
      <dsp:txXfrm rot="-10800000">
        <a:off x="0" y="3120463"/>
        <a:ext cx="11544300" cy="552691"/>
      </dsp:txXfrm>
    </dsp:sp>
    <dsp:sp modelId="{5C764F98-2426-4D5A-8ED6-F4D0BBCFB419}">
      <dsp:nvSpPr>
        <dsp:cNvPr id="0" name=""/>
        <dsp:cNvSpPr/>
      </dsp:nvSpPr>
      <dsp:spPr>
        <a:xfrm>
          <a:off x="0" y="3673155"/>
          <a:ext cx="5772149" cy="47081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12 à Paris</a:t>
          </a:r>
          <a:endParaRPr lang="fr-FR" sz="2000" kern="1200" dirty="0"/>
        </a:p>
      </dsp:txBody>
      <dsp:txXfrm>
        <a:off x="0" y="3673155"/>
        <a:ext cx="5772149" cy="470811"/>
      </dsp:txXfrm>
    </dsp:sp>
    <dsp:sp modelId="{DF456074-FE4E-435F-B4E7-4645D068AA09}">
      <dsp:nvSpPr>
        <dsp:cNvPr id="0" name=""/>
        <dsp:cNvSpPr/>
      </dsp:nvSpPr>
      <dsp:spPr>
        <a:xfrm>
          <a:off x="5772150" y="3673155"/>
          <a:ext cx="5772149" cy="47081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10 à Montpellier </a:t>
          </a:r>
          <a:endParaRPr lang="fr-FR" sz="2000" kern="1200" dirty="0"/>
        </a:p>
      </dsp:txBody>
      <dsp:txXfrm>
        <a:off x="5772150" y="3673155"/>
        <a:ext cx="5772149" cy="470811"/>
      </dsp:txXfrm>
    </dsp:sp>
    <dsp:sp modelId="{D75CF637-AD5E-486C-BBF2-13DEEA4E1C9F}">
      <dsp:nvSpPr>
        <dsp:cNvPr id="0" name=""/>
        <dsp:cNvSpPr/>
      </dsp:nvSpPr>
      <dsp:spPr>
        <a:xfrm rot="10800000">
          <a:off x="0" y="1561201"/>
          <a:ext cx="11544300" cy="1574619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smtClean="0"/>
            <a:t>Constituer un groupe de patients motivés pour </a:t>
          </a:r>
          <a:r>
            <a:rPr lang="fr-FR" sz="1900" kern="1200" dirty="0" err="1" smtClean="0"/>
            <a:t>co</a:t>
          </a:r>
          <a:r>
            <a:rPr lang="fr-FR" sz="1900" kern="1200" dirty="0" smtClean="0"/>
            <a:t>-animer des séances collectives</a:t>
          </a:r>
          <a:endParaRPr lang="fr-FR" sz="1900" kern="1200" dirty="0"/>
        </a:p>
      </dsp:txBody>
      <dsp:txXfrm rot="-10800000">
        <a:off x="0" y="1561201"/>
        <a:ext cx="11544300" cy="552691"/>
      </dsp:txXfrm>
    </dsp:sp>
    <dsp:sp modelId="{7FF457F4-F664-4B03-BAF7-94A6D65C4802}">
      <dsp:nvSpPr>
        <dsp:cNvPr id="0" name=""/>
        <dsp:cNvSpPr/>
      </dsp:nvSpPr>
      <dsp:spPr>
        <a:xfrm>
          <a:off x="0" y="2113893"/>
          <a:ext cx="5772149" cy="47081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Paris : 4 programmes. 17 patients contactés</a:t>
          </a:r>
          <a:endParaRPr lang="fr-FR" sz="2000" kern="1200" dirty="0"/>
        </a:p>
      </dsp:txBody>
      <dsp:txXfrm>
        <a:off x="0" y="2113893"/>
        <a:ext cx="5772149" cy="470811"/>
      </dsp:txXfrm>
    </dsp:sp>
    <dsp:sp modelId="{B8997528-2E06-4A93-916E-20C196659C4B}">
      <dsp:nvSpPr>
        <dsp:cNvPr id="0" name=""/>
        <dsp:cNvSpPr/>
      </dsp:nvSpPr>
      <dsp:spPr>
        <a:xfrm>
          <a:off x="5772150" y="2113893"/>
          <a:ext cx="5772149" cy="47081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Montpellier : 4 programmes. 18 patients contactés</a:t>
          </a:r>
          <a:endParaRPr lang="fr-FR" sz="2000" kern="1200" dirty="0"/>
        </a:p>
      </dsp:txBody>
      <dsp:txXfrm>
        <a:off x="5772150" y="2113893"/>
        <a:ext cx="5772149" cy="470811"/>
      </dsp:txXfrm>
    </dsp:sp>
    <dsp:sp modelId="{5BC52B47-913C-4409-9C65-41470B03FCC3}">
      <dsp:nvSpPr>
        <dsp:cNvPr id="0" name=""/>
        <dsp:cNvSpPr/>
      </dsp:nvSpPr>
      <dsp:spPr>
        <a:xfrm rot="10800000">
          <a:off x="0" y="1939"/>
          <a:ext cx="11544300" cy="1574619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smtClean="0"/>
            <a:t>Observer les pratiques existantes</a:t>
          </a:r>
          <a:endParaRPr lang="fr-FR" sz="1900" kern="1200" dirty="0"/>
        </a:p>
      </dsp:txBody>
      <dsp:txXfrm rot="-10800000">
        <a:off x="0" y="1939"/>
        <a:ext cx="11544300" cy="552691"/>
      </dsp:txXfrm>
    </dsp:sp>
    <dsp:sp modelId="{AC3CFCA4-BBFA-41E2-8B4A-3B8738ABD26D}">
      <dsp:nvSpPr>
        <dsp:cNvPr id="0" name=""/>
        <dsp:cNvSpPr/>
      </dsp:nvSpPr>
      <dsp:spPr>
        <a:xfrm>
          <a:off x="0" y="554630"/>
          <a:ext cx="5772149" cy="47081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Enquête qualitative</a:t>
          </a:r>
          <a:endParaRPr lang="fr-FR" sz="2000" kern="1200" dirty="0"/>
        </a:p>
      </dsp:txBody>
      <dsp:txXfrm>
        <a:off x="0" y="554630"/>
        <a:ext cx="5772149" cy="470811"/>
      </dsp:txXfrm>
    </dsp:sp>
    <dsp:sp modelId="{57BEAF57-D052-4479-B740-20D47DDA0FC1}">
      <dsp:nvSpPr>
        <dsp:cNvPr id="0" name=""/>
        <dsp:cNvSpPr/>
      </dsp:nvSpPr>
      <dsp:spPr>
        <a:xfrm>
          <a:off x="5772150" y="554630"/>
          <a:ext cx="5772149" cy="47081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Revue bibliographique</a:t>
          </a:r>
          <a:endParaRPr lang="fr-FR" sz="2000" kern="1200" dirty="0"/>
        </a:p>
      </dsp:txBody>
      <dsp:txXfrm>
        <a:off x="5772150" y="554630"/>
        <a:ext cx="5772149" cy="4708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825FF2-1433-42A2-80A1-4AB2454F1FAF}" type="datetimeFigureOut">
              <a:rPr lang="fr-FR" smtClean="0"/>
              <a:pPr/>
              <a:t>02/02/2017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0EE44A-2107-491C-8F67-0AFDC12DB51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5835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0EE44A-2107-491C-8F67-0AFDC12DB518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72584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EB909-6789-4BCA-8B23-98427C884F2E}" type="datetime1">
              <a:rPr lang="fr-FR" smtClean="0"/>
              <a:pPr/>
              <a:t>02/02/2017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Document réalisé par Actions Traitements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F79D3-2113-4C6D-8AA7-F3B720D81D0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9368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D886-64E5-451C-BB58-52812E65AD52}" type="datetime1">
              <a:rPr lang="fr-FR" smtClean="0"/>
              <a:pPr/>
              <a:t>02/02/2017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Document réalisé par Actions Traitements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F79D3-2113-4C6D-8AA7-F3B720D81D0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5606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3B235-0215-4D2D-8B67-8FFCB43E8720}" type="datetime1">
              <a:rPr lang="fr-FR" smtClean="0"/>
              <a:pPr/>
              <a:t>02/02/2017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Document réalisé par Actions Traitements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F79D3-2113-4C6D-8AA7-F3B720D81D0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9937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60E4F-77D3-43A1-B644-04A65BC7F955}" type="datetime1">
              <a:rPr lang="fr-FR" smtClean="0"/>
              <a:pPr/>
              <a:t>02/02/2017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Document réalisé par Actions Traitements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F79D3-2113-4C6D-8AA7-F3B720D81D0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1607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651D1-0C10-4C5D-8D20-704934461CF9}" type="datetime1">
              <a:rPr lang="fr-FR" smtClean="0"/>
              <a:pPr/>
              <a:t>02/02/2017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Document réalisé par Actions Traitements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F79D3-2113-4C6D-8AA7-F3B720D81D0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3449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53FD5-7FE5-48D0-BB9C-132C294B4C15}" type="datetime1">
              <a:rPr lang="fr-FR" smtClean="0"/>
              <a:pPr/>
              <a:t>02/02/2017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Document réalisé par Actions Traitements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F79D3-2113-4C6D-8AA7-F3B720D81D0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4288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019A9-C5EC-4C31-BC37-315F034C9090}" type="datetime1">
              <a:rPr lang="fr-FR" smtClean="0"/>
              <a:pPr/>
              <a:t>02/02/2017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Document réalisé par Actions Traitements</a:t>
            </a:r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F79D3-2113-4C6D-8AA7-F3B720D81D0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6981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5CF35-66F4-42C6-A351-AA1C8AF99B0F}" type="datetime1">
              <a:rPr lang="fr-FR" smtClean="0"/>
              <a:pPr/>
              <a:t>02/02/2017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Document réalisé par Actions Traitements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F79D3-2113-4C6D-8AA7-F3B720D81D0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1956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D77AB-B50F-467C-86C1-6FA901F236ED}" type="datetime1">
              <a:rPr lang="fr-FR" smtClean="0"/>
              <a:pPr/>
              <a:t>02/02/2017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Document réalisé par Actions Traitements</a:t>
            </a:r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F79D3-2113-4C6D-8AA7-F3B720D81D0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8651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EFE53-FBC1-479B-B6AB-8A4F08CDB64E}" type="datetime1">
              <a:rPr lang="fr-FR" smtClean="0"/>
              <a:pPr/>
              <a:t>02/02/2017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Document réalisé par Actions Traitements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F79D3-2113-4C6D-8AA7-F3B720D81D0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2900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C68B6-35C1-45FD-B0DD-0E22B69412D2}" type="datetime1">
              <a:rPr lang="fr-FR" smtClean="0"/>
              <a:pPr/>
              <a:t>02/02/2017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Document réalisé par Actions Traitements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F79D3-2113-4C6D-8AA7-F3B720D81D0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9541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4CBACA-88A3-4942-AE4A-C8C67A1E1BF5}" type="datetime1">
              <a:rPr lang="fr-FR" smtClean="0"/>
              <a:pPr/>
              <a:t>02/02/2017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Document réalisé par Actions Traitements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F79D3-2113-4C6D-8AA7-F3B720D81D0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3224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ngateau@actions-traitements.org" TargetMode="External"/><Relationship Id="rId2" Type="http://schemas.openxmlformats.org/officeDocument/2006/relationships/hyperlink" Target="mailto:alessandra.p@wanadoo.fr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mailto:marie.lefort@aphp.fr" TargetMode="External"/><Relationship Id="rId3" Type="http://schemas.openxmlformats.org/officeDocument/2006/relationships/hyperlink" Target="mailto:n-atoui@chu-montpellier.fr" TargetMode="External"/><Relationship Id="rId7" Type="http://schemas.openxmlformats.org/officeDocument/2006/relationships/hyperlink" Target="mailto:francois.ledru@gmail.com" TargetMode="External"/><Relationship Id="rId2" Type="http://schemas.openxmlformats.org/officeDocument/2006/relationships/hyperlink" Target="mailto:agnesanne.certain@gmail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-boegner@chu-montpellier.fr" TargetMode="External"/><Relationship Id="rId5" Type="http://schemas.openxmlformats.org/officeDocument/2006/relationships/hyperlink" Target="mailto:dom-larrey@chu-montpellier.fr" TargetMode="External"/><Relationship Id="rId4" Type="http://schemas.openxmlformats.org/officeDocument/2006/relationships/hyperlink" Target="mailto:nathalie.boyer@bjn.aphp.fr" TargetMode="External"/><Relationship Id="rId9" Type="http://schemas.openxmlformats.org/officeDocument/2006/relationships/hyperlink" Target="mailto:j-morel@chu-montpellier.f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57295" y="5943609"/>
            <a:ext cx="9867900" cy="841375"/>
          </a:xfrm>
        </p:spPr>
        <p:txBody>
          <a:bodyPr>
            <a:noAutofit/>
          </a:bodyPr>
          <a:lstStyle/>
          <a:p>
            <a:r>
              <a:rPr lang="fr-FR" sz="1400" i="1" dirty="0" smtClean="0"/>
              <a:t>AAP 2014 DGS MC 3</a:t>
            </a:r>
            <a:br>
              <a:rPr lang="fr-FR" sz="1400" i="1" dirty="0" smtClean="0"/>
            </a:br>
            <a:r>
              <a:rPr lang="fr-FR" sz="1400" i="1" dirty="0" smtClean="0"/>
              <a:t>Conditions et modalités d’intervention de patients dans la mise en œuvre de programmes d’éducation </a:t>
            </a:r>
            <a:r>
              <a:rPr lang="fr-FR" sz="1400" i="1" dirty="0"/>
              <a:t>thérapeutique</a:t>
            </a:r>
            <a:br>
              <a:rPr lang="fr-FR" sz="1400" i="1" dirty="0"/>
            </a:br>
            <a:r>
              <a:rPr lang="fr-FR" sz="1400" b="1" dirty="0"/>
              <a:t>Projet porté par Actions </a:t>
            </a:r>
            <a:r>
              <a:rPr lang="fr-FR" sz="1400" b="1" dirty="0" smtClean="0"/>
              <a:t>Traitements</a:t>
            </a:r>
            <a:endParaRPr lang="fr-FR" sz="1400" i="1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81D67-4AB5-4D5B-96F7-C58DA0A9162A}" type="datetime1">
              <a:rPr lang="fr-FR" smtClean="0"/>
              <a:pPr/>
              <a:t>02/02/2017</a:t>
            </a:fld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F79D3-2113-4C6D-8AA7-F3B720D81D04}" type="slidenum">
              <a:rPr lang="fr-FR" smtClean="0"/>
              <a:pPr/>
              <a:t>1</a:t>
            </a:fld>
            <a:endParaRPr lang="fr-FR" dirty="0"/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7249" y="112636"/>
            <a:ext cx="1175802" cy="1065256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897593" y="155500"/>
            <a:ext cx="903631" cy="955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23" descr="LOGOblanc"/>
          <p:cNvPicPr>
            <a:picLocks noChangeAspect="1" noChangeArrowheads="1"/>
          </p:cNvPicPr>
          <p:nvPr/>
        </p:nvPicPr>
        <p:blipFill>
          <a:blip r:embed="rId5" cstate="print">
            <a:duotone>
              <a:prstClr val="black"/>
              <a:srgbClr val="04BFC8">
                <a:tint val="45000"/>
                <a:satMod val="400000"/>
              </a:srgbClr>
            </a:duotone>
            <a:lum bright="-30000" contrast="-10000"/>
          </a:blip>
          <a:srcRect/>
          <a:stretch>
            <a:fillRect/>
          </a:stretch>
        </p:blipFill>
        <p:spPr bwMode="auto">
          <a:xfrm>
            <a:off x="10071345" y="188640"/>
            <a:ext cx="1616491" cy="811486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500067" y="3200353"/>
            <a:ext cx="11244263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b="1" dirty="0" smtClean="0"/>
              <a:t>A. Pellecchia</a:t>
            </a:r>
            <a:r>
              <a:rPr lang="fr-FR" baseline="30000" dirty="0" smtClean="0"/>
              <a:t>1</a:t>
            </a:r>
            <a:r>
              <a:rPr lang="fr-FR" dirty="0" smtClean="0"/>
              <a:t>, </a:t>
            </a:r>
            <a:r>
              <a:rPr lang="fr-FR" b="1" dirty="0" smtClean="0"/>
              <a:t>A. Certain </a:t>
            </a:r>
            <a:r>
              <a:rPr lang="fr-FR" baseline="30000" dirty="0"/>
              <a:t>2</a:t>
            </a:r>
            <a:r>
              <a:rPr lang="fr-FR" dirty="0" smtClean="0"/>
              <a:t>, </a:t>
            </a:r>
            <a:r>
              <a:rPr lang="fr-FR" b="1" dirty="0" smtClean="0"/>
              <a:t>R. Mohammed</a:t>
            </a:r>
            <a:r>
              <a:rPr lang="fr-FR" baseline="30000" dirty="0" smtClean="0"/>
              <a:t>3</a:t>
            </a:r>
            <a:r>
              <a:rPr lang="fr-FR" dirty="0" smtClean="0"/>
              <a:t>,</a:t>
            </a:r>
            <a:r>
              <a:rPr lang="fr-FR" b="1" dirty="0" smtClean="0"/>
              <a:t> C. Damien</a:t>
            </a:r>
            <a:r>
              <a:rPr lang="fr-FR" baseline="30000" dirty="0" smtClean="0"/>
              <a:t>4</a:t>
            </a:r>
            <a:r>
              <a:rPr lang="fr-FR" dirty="0" smtClean="0"/>
              <a:t>, </a:t>
            </a:r>
            <a:r>
              <a:rPr lang="fr-FR" b="1" dirty="0" smtClean="0"/>
              <a:t>N. Gateau</a:t>
            </a:r>
            <a:r>
              <a:rPr lang="fr-FR" baseline="30000" dirty="0" smtClean="0"/>
              <a:t>5</a:t>
            </a:r>
            <a:r>
              <a:rPr lang="fr-FR" dirty="0" smtClean="0"/>
              <a:t>, </a:t>
            </a:r>
            <a:r>
              <a:rPr lang="fr-FR" b="1" dirty="0" smtClean="0"/>
              <a:t>V. Tirard Fleury</a:t>
            </a:r>
            <a:r>
              <a:rPr lang="fr-FR" baseline="30000" dirty="0" smtClean="0"/>
              <a:t>6</a:t>
            </a:r>
            <a:r>
              <a:rPr lang="fr-FR" dirty="0" smtClean="0"/>
              <a:t>, </a:t>
            </a:r>
            <a:r>
              <a:rPr lang="fr-FR" b="1" dirty="0" smtClean="0"/>
              <a:t>O. Gross</a:t>
            </a:r>
            <a:r>
              <a:rPr lang="fr-FR" baseline="30000" dirty="0" smtClean="0"/>
              <a:t>7</a:t>
            </a:r>
            <a:r>
              <a:rPr lang="fr-FR" dirty="0" smtClean="0"/>
              <a:t>, </a:t>
            </a:r>
            <a:r>
              <a:rPr lang="fr-FR" b="1" dirty="0" smtClean="0"/>
              <a:t>X. de </a:t>
            </a:r>
            <a:r>
              <a:rPr lang="fr-FR" b="1" dirty="0"/>
              <a:t>la </a:t>
            </a:r>
            <a:r>
              <a:rPr lang="fr-FR" b="1" dirty="0" smtClean="0"/>
              <a:t>Tribonnière</a:t>
            </a:r>
            <a:r>
              <a:rPr lang="fr-FR" baseline="30000" dirty="0" smtClean="0"/>
              <a:t>8</a:t>
            </a:r>
            <a:endParaRPr lang="fr-FR" baseline="30000" dirty="0"/>
          </a:p>
          <a:p>
            <a:pPr algn="just"/>
            <a:endParaRPr lang="fr-FR" sz="1000" dirty="0" smtClean="0"/>
          </a:p>
          <a:p>
            <a:pPr algn="just"/>
            <a:r>
              <a:rPr lang="fr-FR" dirty="0" smtClean="0"/>
              <a:t>1 Pédagogue </a:t>
            </a:r>
            <a:r>
              <a:rPr lang="fr-FR" dirty="0"/>
              <a:t>de la santé, chargée de mission Actions </a:t>
            </a:r>
            <a:r>
              <a:rPr lang="fr-FR" dirty="0" smtClean="0"/>
              <a:t>Traitements</a:t>
            </a:r>
          </a:p>
          <a:p>
            <a:pPr algn="just"/>
            <a:r>
              <a:rPr lang="fr-FR" dirty="0" smtClean="0"/>
              <a:t>2 Pharmacien</a:t>
            </a:r>
            <a:r>
              <a:rPr lang="fr-FR" dirty="0"/>
              <a:t>, SMIT CHU Bichat-Claude-Bernard, pilote Commission ETP GH </a:t>
            </a:r>
            <a:r>
              <a:rPr lang="fr-FR" dirty="0" smtClean="0"/>
              <a:t>HUPNVS</a:t>
            </a:r>
          </a:p>
          <a:p>
            <a:pPr algn="just" defTabSz="900113"/>
            <a:r>
              <a:rPr lang="fr-FR" dirty="0" smtClean="0"/>
              <a:t>3 Patient-expert</a:t>
            </a:r>
            <a:r>
              <a:rPr lang="fr-FR" dirty="0"/>
              <a:t>, Fédération Française des </a:t>
            </a:r>
            <a:r>
              <a:rPr lang="fr-FR" dirty="0" smtClean="0"/>
              <a:t>Diabétiques</a:t>
            </a:r>
          </a:p>
          <a:p>
            <a:pPr algn="just" defTabSz="900113"/>
            <a:r>
              <a:rPr lang="fr-FR" dirty="0" smtClean="0"/>
              <a:t>4 Patient-expert</a:t>
            </a:r>
            <a:r>
              <a:rPr lang="fr-FR" dirty="0"/>
              <a:t>, Actions </a:t>
            </a:r>
            <a:r>
              <a:rPr lang="fr-FR" dirty="0" smtClean="0"/>
              <a:t>Traitements</a:t>
            </a:r>
          </a:p>
          <a:p>
            <a:pPr algn="just" defTabSz="900113"/>
            <a:r>
              <a:rPr lang="fr-FR" dirty="0" smtClean="0"/>
              <a:t>5 Responsable </a:t>
            </a:r>
            <a:r>
              <a:rPr lang="fr-FR" dirty="0"/>
              <a:t>du développent, Actions </a:t>
            </a:r>
            <a:r>
              <a:rPr lang="fr-FR" dirty="0" smtClean="0"/>
              <a:t>Traitements</a:t>
            </a:r>
          </a:p>
          <a:p>
            <a:pPr algn="just" defTabSz="900113"/>
            <a:r>
              <a:rPr lang="fr-FR" dirty="0"/>
              <a:t>6</a:t>
            </a:r>
            <a:r>
              <a:rPr lang="fr-FR" dirty="0" smtClean="0"/>
              <a:t> Médecin </a:t>
            </a:r>
            <a:r>
              <a:rPr lang="fr-FR" dirty="0"/>
              <a:t>en santé publique, expert </a:t>
            </a:r>
            <a:r>
              <a:rPr lang="fr-FR" dirty="0" smtClean="0"/>
              <a:t>ETP</a:t>
            </a:r>
          </a:p>
          <a:p>
            <a:pPr algn="just" defTabSz="900113"/>
            <a:r>
              <a:rPr lang="fr-FR" dirty="0"/>
              <a:t>7</a:t>
            </a:r>
            <a:r>
              <a:rPr lang="fr-FR" dirty="0" smtClean="0"/>
              <a:t> Chercheur </a:t>
            </a:r>
            <a:r>
              <a:rPr lang="fr-FR" dirty="0"/>
              <a:t>associée Laboratoire Éducations et Pratiques de </a:t>
            </a:r>
            <a:r>
              <a:rPr lang="fr-FR" dirty="0" smtClean="0"/>
              <a:t>Santé, Université Paris 13 </a:t>
            </a:r>
          </a:p>
          <a:p>
            <a:pPr algn="just" defTabSz="900113"/>
            <a:r>
              <a:rPr lang="fr-FR" dirty="0" smtClean="0"/>
              <a:t>8 Médecin</a:t>
            </a:r>
            <a:r>
              <a:rPr lang="fr-FR" dirty="0"/>
              <a:t>, responsable UTEP CHU </a:t>
            </a:r>
            <a:r>
              <a:rPr lang="fr-FR" dirty="0" smtClean="0"/>
              <a:t>Montpellier</a:t>
            </a:r>
            <a:endParaRPr lang="fr-FR" dirty="0"/>
          </a:p>
        </p:txBody>
      </p:sp>
      <p:sp>
        <p:nvSpPr>
          <p:cNvPr id="13" name="Sous-titre 2"/>
          <p:cNvSpPr txBox="1">
            <a:spLocks/>
          </p:cNvSpPr>
          <p:nvPr/>
        </p:nvSpPr>
        <p:spPr>
          <a:xfrm>
            <a:off x="357188" y="1299456"/>
            <a:ext cx="11506970" cy="1826584"/>
          </a:xfrm>
          <a:prstGeom prst="rect">
            <a:avLst/>
          </a:prstGeom>
          <a:ln w="19050"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4000" dirty="0" smtClean="0"/>
              <a:t>La </a:t>
            </a:r>
            <a:r>
              <a:rPr lang="fr-FR" sz="4000" dirty="0" err="1" smtClean="0"/>
              <a:t>co</a:t>
            </a:r>
            <a:r>
              <a:rPr lang="fr-FR" sz="4000" dirty="0" smtClean="0"/>
              <a:t>-animation de patients dans les programmes d’ETP : quelles modalités de recrutement et quelle formation ?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376832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4. Composition du </a:t>
            </a:r>
            <a:r>
              <a:rPr lang="fr-FR" b="1" dirty="0" smtClean="0">
                <a:solidFill>
                  <a:srgbClr val="0070C0"/>
                </a:solidFill>
              </a:rPr>
              <a:t>COPIL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739897"/>
            <a:ext cx="10515600" cy="4075113"/>
          </a:xfrm>
        </p:spPr>
        <p:txBody>
          <a:bodyPr>
            <a:normAutofit fontScale="92500" lnSpcReduction="20000"/>
          </a:bodyPr>
          <a:lstStyle/>
          <a:p>
            <a:r>
              <a:rPr lang="fr-FR" dirty="0" smtClean="0"/>
              <a:t>Association Actions Traitements, Paris</a:t>
            </a:r>
          </a:p>
          <a:p>
            <a:r>
              <a:rPr lang="fr-FR" dirty="0"/>
              <a:t>Commission ETP Groupe Hospitalier HUPNVS, Paris</a:t>
            </a:r>
          </a:p>
          <a:p>
            <a:r>
              <a:rPr lang="fr-FR" dirty="0"/>
              <a:t>UTEP du </a:t>
            </a:r>
            <a:r>
              <a:rPr lang="fr-FR" dirty="0" smtClean="0"/>
              <a:t>CHU </a:t>
            </a:r>
            <a:r>
              <a:rPr lang="fr-FR" dirty="0"/>
              <a:t>Montpellier</a:t>
            </a:r>
          </a:p>
          <a:p>
            <a:r>
              <a:rPr lang="fr-FR" dirty="0" smtClean="0"/>
              <a:t>Commission </a:t>
            </a:r>
            <a:r>
              <a:rPr lang="fr-FR" dirty="0"/>
              <a:t>ETP COREVIH Nord IDF</a:t>
            </a:r>
          </a:p>
          <a:p>
            <a:r>
              <a:rPr lang="fr-FR" dirty="0"/>
              <a:t>Fondation Maison des Champs</a:t>
            </a:r>
          </a:p>
          <a:p>
            <a:r>
              <a:rPr lang="fr-FR" dirty="0" smtClean="0"/>
              <a:t>2 Professionnels experts : médecin en santé publique, pharmacien</a:t>
            </a:r>
            <a:endParaRPr lang="fr-FR" dirty="0"/>
          </a:p>
          <a:p>
            <a:r>
              <a:rPr lang="fr-FR" dirty="0" smtClean="0"/>
              <a:t>1 Patient-expert</a:t>
            </a:r>
          </a:p>
          <a:p>
            <a:r>
              <a:rPr lang="fr-FR" dirty="0" smtClean="0"/>
              <a:t>1 Patient-expert et chercheur</a:t>
            </a:r>
            <a:endParaRPr lang="fr-FR" dirty="0"/>
          </a:p>
          <a:p>
            <a:r>
              <a:rPr lang="fr-FR" dirty="0" smtClean="0"/>
              <a:t>SMIT Hôpital Bichat, Paris (programme ETP impliqué)</a:t>
            </a:r>
          </a:p>
          <a:p>
            <a:r>
              <a:rPr lang="fr-FR" dirty="0" smtClean="0"/>
              <a:t>1 Patient-intervenant (participant à la formation)</a:t>
            </a:r>
            <a:endParaRPr lang="fr-FR" dirty="0"/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ADB38-97EF-4C73-B916-00A3E95B9420}" type="datetime1">
              <a:rPr lang="fr-FR" smtClean="0"/>
              <a:pPr/>
              <a:t>02/02/2017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F79D3-2113-4C6D-8AA7-F3B720D81D04}" type="slidenum">
              <a:rPr lang="fr-FR" smtClean="0"/>
              <a:pPr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1594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2753023"/>
              </p:ext>
            </p:extLst>
          </p:nvPr>
        </p:nvGraphicFramePr>
        <p:xfrm>
          <a:off x="328613" y="471488"/>
          <a:ext cx="11544300" cy="5705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60E4F-77D3-43A1-B644-04A65BC7F955}" type="datetime1">
              <a:rPr lang="fr-FR" smtClean="0"/>
              <a:pPr/>
              <a:t>02/02/2017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F79D3-2113-4C6D-8AA7-F3B720D81D04}" type="slidenum">
              <a:rPr lang="fr-FR" smtClean="0"/>
              <a:pPr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1662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3900" y="440714"/>
            <a:ext cx="7848872" cy="81680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b="1" dirty="0">
                <a:solidFill>
                  <a:schemeClr val="accent1">
                    <a:lumMod val="75000"/>
                  </a:schemeClr>
                </a:solidFill>
              </a:rPr>
              <a:t>Le « recrutement »</a:t>
            </a:r>
          </a:p>
        </p:txBody>
      </p:sp>
      <p:sp>
        <p:nvSpPr>
          <p:cNvPr id="9" name="Espace réservé du contenu 2"/>
          <p:cNvSpPr txBox="1">
            <a:spLocks/>
          </p:cNvSpPr>
          <p:nvPr/>
        </p:nvSpPr>
        <p:spPr>
          <a:xfrm>
            <a:off x="925282" y="1278833"/>
            <a:ext cx="10676168" cy="50791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r-F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Défini avec chaque équipe lors d’une </a:t>
            </a:r>
            <a:r>
              <a:rPr lang="fr-FR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réunion</a:t>
            </a:r>
            <a:endParaRPr lang="fr-FR" sz="2400" strike="sngStrike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r-F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l’aide d’un flyer validé par les équipes</a:t>
            </a: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r-F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 Choix » des patients confié aux équipes sur la base de critères </a:t>
            </a:r>
            <a:r>
              <a:rPr lang="fr-FR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spontanés, explicités </a:t>
            </a:r>
            <a:r>
              <a:rPr lang="fr-F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 objectivés</a:t>
            </a:r>
            <a:r>
              <a:rPr lang="fr-FR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fr-FR" sz="24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posteriori</a:t>
            </a: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r-F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Entretien téléphonique </a:t>
            </a:r>
            <a:r>
              <a:rPr lang="fr-FR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(pour le recrutement</a:t>
            </a:r>
            <a:r>
              <a:rPr lang="fr-F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d’une durée d’environ 20/30 minutes</a:t>
            </a:r>
            <a:endParaRPr lang="fr-FR" sz="2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r-FR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Parmi </a:t>
            </a:r>
            <a:r>
              <a:rPr lang="fr-F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critères d’éligibilité et sélection proposés par la DGS,</a:t>
            </a:r>
            <a:r>
              <a:rPr lang="fr-FR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l’entretien a vérifié </a:t>
            </a:r>
          </a:p>
          <a:p>
            <a:pPr marL="800100"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r-FR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systématiquement : disponibilité</a:t>
            </a:r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volonté de s’engager, motivation, participation préalable à un programme d’ETP en tant que </a:t>
            </a:r>
            <a:r>
              <a:rPr lang="fr-FR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bénéficiaire </a:t>
            </a:r>
          </a:p>
          <a:p>
            <a:pPr marL="800100"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r-FR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non systématiquement les autres critères, en </a:t>
            </a:r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fonction des échanges et des propos du patient</a:t>
            </a: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r-F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Réunion d’information collective (à Montpellier et à Paris, septembre 2015</a:t>
            </a:r>
            <a:r>
              <a:rPr lang="fr-FR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fr-FR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8226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7401" y="252379"/>
            <a:ext cx="11604086" cy="75618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z="3600" b="1" dirty="0"/>
              <a:t>La formation des Patients-intervenants</a:t>
            </a: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1180596"/>
              </p:ext>
            </p:extLst>
          </p:nvPr>
        </p:nvGraphicFramePr>
        <p:xfrm>
          <a:off x="359230" y="1124800"/>
          <a:ext cx="11446328" cy="5478907"/>
        </p:xfrm>
        <a:graphic>
          <a:graphicData uri="http://schemas.openxmlformats.org/drawingml/2006/table">
            <a:tbl>
              <a:tblPr firstRow="1" firstCol="1" bandRow="1"/>
              <a:tblGrid>
                <a:gridCol w="2904363"/>
                <a:gridCol w="8541965"/>
              </a:tblGrid>
              <a:tr h="3461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fr-F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 h en total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2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Entre octobre</a:t>
                      </a:r>
                      <a:r>
                        <a:rPr lang="fr-FR" sz="24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2015 et septembre 2016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29000"/>
                      </a:schemeClr>
                    </a:solidFill>
                  </a:tcPr>
                </a:tc>
              </a:tr>
              <a:tr h="6923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Module 1</a:t>
                      </a:r>
                      <a:endParaRPr lang="fr-F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 heures</a:t>
                      </a:r>
                      <a:endParaRPr lang="fr-F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Inscrire son intervention dans un programme d’ETP et développer une posture adaptée vis-à-vis de l’équipe pluridisciplinaire 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23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Module 2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 </a:t>
                      </a:r>
                      <a:r>
                        <a:rPr lang="fr-F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heures + 6h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Animer une séance collective d’ETP avec un professionnel de santé et développer une posture adaptée vis-à-vis des patients 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23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 Observation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heures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Observation d’ateliers</a:t>
                      </a:r>
                      <a:r>
                        <a:rPr lang="fr-FR" sz="24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déjà en place dans les </a:t>
                      </a:r>
                      <a:r>
                        <a:rPr lang="fr-F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services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23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 Mise en pratique</a:t>
                      </a:r>
                      <a:endParaRPr lang="fr-F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2+3+2 heures = 7 h</a:t>
                      </a:r>
                      <a:endParaRPr lang="fr-F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Réunions </a:t>
                      </a:r>
                      <a:r>
                        <a:rPr lang="fr-F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avec les équipes, dans les services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23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Module 3</a:t>
                      </a:r>
                      <a:endParaRPr lang="fr-F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heures</a:t>
                      </a:r>
                      <a:endParaRPr lang="fr-F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Mettre à jour ses connaissances sur la pathologie et les traitements 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Dans</a:t>
                      </a:r>
                      <a:r>
                        <a:rPr lang="fr-FR" sz="24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les services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23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Retour d’expériences</a:t>
                      </a:r>
                      <a:endParaRPr lang="fr-F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 heures</a:t>
                      </a:r>
                      <a:endParaRPr lang="fr-F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Retour d’expériences et échange de pratiques avec les autres intervenants (patients et professionnels)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8429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72454" y="365125"/>
            <a:ext cx="10526486" cy="1325563"/>
          </a:xfrm>
        </p:spPr>
        <p:txBody>
          <a:bodyPr/>
          <a:lstStyle/>
          <a:p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Evaluation du projet</a:t>
            </a:r>
            <a:endParaRPr lang="fr-F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12371" y="1825625"/>
            <a:ext cx="10140044" cy="4351338"/>
          </a:xfrm>
        </p:spPr>
        <p:txBody>
          <a:bodyPr>
            <a:normAutofit/>
          </a:bodyPr>
          <a:lstStyle/>
          <a:p>
            <a:r>
              <a:rPr lang="fr-FR" dirty="0"/>
              <a:t>Par un groupe de suivi/évaluation, sous-groupe de travail du </a:t>
            </a:r>
            <a:r>
              <a:rPr lang="fr-FR" cap="all" dirty="0" smtClean="0"/>
              <a:t>copil</a:t>
            </a:r>
            <a:r>
              <a:rPr lang="fr-FR" dirty="0" smtClean="0"/>
              <a:t>, </a:t>
            </a:r>
            <a:r>
              <a:rPr lang="fr-FR" dirty="0"/>
              <a:t>reflétant la diversité des partenaires impliqués : associatifs, hospitaliers, patients-intervenants, professionnels de santé et chercheurs</a:t>
            </a:r>
          </a:p>
          <a:p>
            <a:r>
              <a:rPr lang="fr-FR" dirty="0" smtClean="0"/>
              <a:t>Réunions en </a:t>
            </a:r>
            <a:r>
              <a:rPr lang="fr-FR" dirty="0"/>
              <a:t>moyenne tous les 4 mois, soit 6 fois au cours du déroulement du </a:t>
            </a:r>
            <a:r>
              <a:rPr lang="fr-FR" dirty="0" smtClean="0"/>
              <a:t>projet</a:t>
            </a:r>
          </a:p>
          <a:p>
            <a:r>
              <a:rPr lang="fr-FR" dirty="0" smtClean="0"/>
              <a:t>Elaboration du protocole, définition commune de critères et indicateurs</a:t>
            </a:r>
          </a:p>
          <a:p>
            <a:r>
              <a:rPr lang="fr-FR" dirty="0" smtClean="0"/>
              <a:t>Mutualisation et/ou création d’outils d’évaluation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10A81-794D-4AB1-950B-3CCC3EA23A97}" type="datetime1">
              <a:rPr lang="fr-FR" smtClean="0"/>
              <a:pPr/>
              <a:t>02/02/2017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F79D3-2113-4C6D-8AA7-F3B720D81D04}" type="slidenum">
              <a:rPr lang="fr-FR" smtClean="0"/>
              <a:pPr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0279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39798" y="365125"/>
            <a:ext cx="10515600" cy="1325563"/>
          </a:xfrm>
        </p:spPr>
        <p:txBody>
          <a:bodyPr/>
          <a:lstStyle/>
          <a:p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Quelques résultats</a:t>
            </a:r>
            <a:endParaRPr lang="fr-F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12370" y="1825625"/>
            <a:ext cx="10303803" cy="4530725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fr-FR" sz="3200" dirty="0" smtClean="0"/>
              <a:t>17 </a:t>
            </a:r>
            <a:r>
              <a:rPr lang="fr-FR" sz="3200" dirty="0"/>
              <a:t>séances </a:t>
            </a:r>
            <a:r>
              <a:rPr lang="fr-FR" sz="3200" dirty="0" smtClean="0"/>
              <a:t>réalisées </a:t>
            </a:r>
            <a:r>
              <a:rPr lang="fr-FR" sz="3200" dirty="0"/>
              <a:t>avec </a:t>
            </a:r>
            <a:r>
              <a:rPr lang="fr-FR" sz="3200" dirty="0" err="1"/>
              <a:t>co</a:t>
            </a:r>
            <a:r>
              <a:rPr lang="fr-FR" sz="3200" dirty="0"/>
              <a:t>-animation par patient-intervenant </a:t>
            </a:r>
            <a:r>
              <a:rPr lang="fr-FR" sz="3200" dirty="0" smtClean="0"/>
              <a:t>et </a:t>
            </a:r>
            <a:r>
              <a:rPr lang="fr-FR" sz="3200" dirty="0"/>
              <a:t>professionnel de </a:t>
            </a:r>
            <a:r>
              <a:rPr lang="fr-FR" sz="3200" dirty="0" smtClean="0"/>
              <a:t>santé, </a:t>
            </a:r>
            <a:r>
              <a:rPr lang="fr-FR" sz="3200" dirty="0"/>
              <a:t>dans le cadre de la </a:t>
            </a:r>
            <a:r>
              <a:rPr lang="fr-FR" sz="3200" dirty="0" smtClean="0"/>
              <a:t>formation</a:t>
            </a:r>
          </a:p>
          <a:p>
            <a:pPr>
              <a:spcAft>
                <a:spcPts val="1200"/>
              </a:spcAft>
            </a:pPr>
            <a:r>
              <a:rPr lang="fr-FR" sz="3200" dirty="0" smtClean="0"/>
              <a:t>151 </a:t>
            </a:r>
            <a:r>
              <a:rPr lang="fr-FR" sz="3200" dirty="0"/>
              <a:t>patients</a:t>
            </a:r>
            <a:r>
              <a:rPr lang="fr-FR" sz="3200" dirty="0" smtClean="0"/>
              <a:t> bénéficiaires</a:t>
            </a:r>
          </a:p>
          <a:p>
            <a:pPr>
              <a:spcAft>
                <a:spcPts val="1200"/>
              </a:spcAft>
            </a:pPr>
            <a:r>
              <a:rPr lang="fr-FR" sz="3200" dirty="0" smtClean="0"/>
              <a:t>22 patients-intervenants formés</a:t>
            </a:r>
          </a:p>
          <a:p>
            <a:pPr>
              <a:spcAft>
                <a:spcPts val="1200"/>
              </a:spcAft>
            </a:pPr>
            <a:r>
              <a:rPr lang="fr-FR" sz="3200" dirty="0"/>
              <a:t>Renforcement des connaissances et des compétences</a:t>
            </a:r>
          </a:p>
          <a:p>
            <a:pPr>
              <a:spcAft>
                <a:spcPts val="1200"/>
              </a:spcAft>
            </a:pPr>
            <a:r>
              <a:rPr lang="fr-FR" sz="3200" dirty="0" smtClean="0"/>
              <a:t>Renforcement de la motivation</a:t>
            </a:r>
            <a:endParaRPr lang="fr-FR" sz="32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10A81-794D-4AB1-950B-3CCC3EA23A97}" type="datetime1">
              <a:rPr lang="fr-FR" smtClean="0"/>
              <a:pPr/>
              <a:t>02/02/2017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F79D3-2113-4C6D-8AA7-F3B720D81D04}" type="slidenum">
              <a:rPr lang="fr-FR" smtClean="0"/>
              <a:pPr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2151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Taux de satisfaction très élevé</a:t>
            </a:r>
            <a:endParaRPr lang="fr-F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10A81-794D-4AB1-950B-3CCC3EA23A97}" type="datetime1">
              <a:rPr lang="fr-FR" smtClean="0"/>
              <a:pPr/>
              <a:t>02/02/2017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F79D3-2113-4C6D-8AA7-F3B720D81D04}" type="slidenum">
              <a:rPr lang="fr-FR" smtClean="0"/>
              <a:pPr/>
              <a:t>16</a:t>
            </a:fld>
            <a:endParaRPr lang="fr-FR"/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838200" y="1825625"/>
            <a:ext cx="10791916" cy="4351338"/>
          </a:xfrm>
        </p:spPr>
        <p:txBody>
          <a:bodyPr vert="horz" lIns="91440" tIns="45720" rIns="91440" bIns="45720" rtlCol="0">
            <a:noAutofit/>
          </a:bodyPr>
          <a:lstStyle/>
          <a:p>
            <a:pPr>
              <a:spcAft>
                <a:spcPts val="1200"/>
              </a:spcAft>
            </a:pPr>
            <a:r>
              <a:rPr lang="fr-FR" sz="3200" dirty="0"/>
              <a:t>Les </a:t>
            </a:r>
            <a:r>
              <a:rPr lang="fr-FR" sz="3200" dirty="0" smtClean="0"/>
              <a:t>patients-intervenants (PI) sont </a:t>
            </a:r>
            <a:r>
              <a:rPr lang="fr-FR" sz="3200" dirty="0"/>
              <a:t>en majorité très satisfaits, sinon satisfaits</a:t>
            </a:r>
          </a:p>
          <a:p>
            <a:pPr>
              <a:spcAft>
                <a:spcPts val="1200"/>
              </a:spcAft>
            </a:pPr>
            <a:r>
              <a:rPr lang="fr-FR" sz="3200" dirty="0" smtClean="0"/>
              <a:t>Idem </a:t>
            </a:r>
            <a:r>
              <a:rPr lang="fr-FR" sz="3200" dirty="0"/>
              <a:t>pour les professionnels de </a:t>
            </a:r>
            <a:r>
              <a:rPr lang="fr-FR" sz="3200" dirty="0" smtClean="0"/>
              <a:t>santé (PDS)</a:t>
            </a:r>
            <a:endParaRPr lang="fr-FR" sz="3200" dirty="0"/>
          </a:p>
          <a:p>
            <a:pPr>
              <a:spcAft>
                <a:spcPts val="1200"/>
              </a:spcAft>
            </a:pPr>
            <a:r>
              <a:rPr lang="fr-FR" sz="3200" dirty="0" smtClean="0"/>
              <a:t>PI et PDS </a:t>
            </a:r>
            <a:r>
              <a:rPr lang="fr-FR" sz="3200" dirty="0"/>
              <a:t>ont envie de continuer la collaboration</a:t>
            </a:r>
          </a:p>
          <a:p>
            <a:pPr>
              <a:spcAft>
                <a:spcPts val="1200"/>
              </a:spcAft>
            </a:pPr>
            <a:r>
              <a:rPr lang="fr-FR" sz="3200" dirty="0"/>
              <a:t>Les patients bénéficiaires sont en majorité très satisfaits des </a:t>
            </a:r>
            <a:r>
              <a:rPr lang="fr-FR" sz="3200" dirty="0" smtClean="0"/>
              <a:t>séances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3045859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09172" y="365125"/>
            <a:ext cx="10515600" cy="1325563"/>
          </a:xfrm>
        </p:spPr>
        <p:txBody>
          <a:bodyPr/>
          <a:lstStyle/>
          <a:p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Quelques recommandations </a:t>
            </a:r>
            <a:r>
              <a:rPr lang="fr-FR" b="1" baseline="-25000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endParaRPr lang="fr-FR" b="1" baseline="-25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10A81-794D-4AB1-950B-3CCC3EA23A97}" type="datetime1">
              <a:rPr lang="fr-FR" smtClean="0"/>
              <a:pPr/>
              <a:t>02/02/2017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F79D3-2113-4C6D-8AA7-F3B720D81D04}" type="slidenum">
              <a:rPr lang="fr-FR" smtClean="0"/>
              <a:pPr/>
              <a:t>17</a:t>
            </a:fld>
            <a:endParaRPr lang="fr-FR"/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838200" y="1551214"/>
            <a:ext cx="10787744" cy="4805136"/>
          </a:xfrm>
        </p:spPr>
        <p:txBody>
          <a:bodyPr vert="horz" lIns="91440" tIns="45720" rIns="91440" bIns="45720" rtlCol="0">
            <a:noAutofit/>
          </a:bodyPr>
          <a:lstStyle/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fr-FR" sz="3200" dirty="0" smtClean="0"/>
              <a:t>Mise </a:t>
            </a:r>
            <a:r>
              <a:rPr lang="fr-FR" sz="3200" dirty="0"/>
              <a:t>en </a:t>
            </a:r>
            <a:r>
              <a:rPr lang="fr-FR" sz="3200" dirty="0" smtClean="0"/>
              <a:t>confiance : faire connaissance, se réunir, s’engager, </a:t>
            </a:r>
            <a:r>
              <a:rPr lang="fr-FR" sz="3200" dirty="0" err="1" smtClean="0"/>
              <a:t>co</a:t>
            </a:r>
            <a:r>
              <a:rPr lang="fr-FR" sz="3200" dirty="0" smtClean="0"/>
              <a:t>-construire</a:t>
            </a:r>
            <a:endParaRPr lang="fr-FR" sz="3200" dirty="0"/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fr-FR" sz="3200" dirty="0" smtClean="0"/>
              <a:t>Recrutement : l’équipe choisit elle-même les patients avec lesquels collaborer</a:t>
            </a:r>
            <a:endParaRPr lang="fr-FR" sz="3200" dirty="0"/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fr-FR" sz="3200" dirty="0" smtClean="0"/>
              <a:t>Formation multi-méthodes : théorie / mise en pratique; présentiel / dans les services; PI entre eux / PI avec PDS </a:t>
            </a:r>
            <a:endParaRPr lang="fr-FR" sz="3200" dirty="0"/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fr-FR" sz="3200" dirty="0" smtClean="0"/>
              <a:t>Sur une période assez longue pour permettre la « maturation » nécessaire (6 à 12 mois)</a:t>
            </a:r>
          </a:p>
        </p:txBody>
      </p:sp>
    </p:spTree>
    <p:extLst>
      <p:ext uri="{BB962C8B-B14F-4D97-AF65-F5344CB8AC3E}">
        <p14:creationId xmlns:p14="http://schemas.microsoft.com/office/powerpoint/2010/main" val="4291875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Quelques recommandations </a:t>
            </a:r>
            <a:r>
              <a:rPr lang="fr-FR" b="1" baseline="-25000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endParaRPr lang="fr-FR" b="1" baseline="-25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10A81-794D-4AB1-950B-3CCC3EA23A97}" type="datetime1">
              <a:rPr lang="fr-FR" smtClean="0"/>
              <a:pPr/>
              <a:t>02/02/2017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F79D3-2113-4C6D-8AA7-F3B720D81D04}" type="slidenum">
              <a:rPr lang="fr-FR" smtClean="0"/>
              <a:pPr/>
              <a:t>18</a:t>
            </a:fld>
            <a:endParaRPr lang="fr-FR"/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986970" y="1730833"/>
            <a:ext cx="10160001" cy="3347357"/>
          </a:xfrm>
        </p:spPr>
        <p:txBody>
          <a:bodyPr vert="horz" lIns="91440" tIns="45720" rIns="91440" bIns="45720" rtlCol="0">
            <a:noAutofit/>
          </a:bodyPr>
          <a:lstStyle/>
          <a:p>
            <a:pPr marL="514350" indent="-514350">
              <a:spcAft>
                <a:spcPts val="1200"/>
              </a:spcAft>
              <a:buFont typeface="+mj-lt"/>
              <a:buAutoNum type="arabicPeriod" startAt="5"/>
            </a:pPr>
            <a:r>
              <a:rPr lang="fr-FR" sz="3200" dirty="0" smtClean="0"/>
              <a:t>Accompagnent de l’équipe interdisciplinaire au « démarrage »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 startAt="5"/>
            </a:pPr>
            <a:r>
              <a:rPr lang="fr-FR" sz="3200" dirty="0" smtClean="0"/>
              <a:t>Entre 2 et 4 patients-intervenants dans un programme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 startAt="5"/>
            </a:pPr>
            <a:r>
              <a:rPr lang="fr-FR" sz="3200" dirty="0" smtClean="0"/>
              <a:t>Soutien de la dynamique dans le temps : échanges, rencontres, formations, analyse des pratiques…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3075518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Perspectives</a:t>
            </a:r>
            <a:endParaRPr lang="fr-FR" b="1" baseline="-25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10A81-794D-4AB1-950B-3CCC3EA23A97}" type="datetime1">
              <a:rPr lang="fr-FR" smtClean="0"/>
              <a:pPr/>
              <a:t>02/02/2017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F79D3-2113-4C6D-8AA7-F3B720D81D04}" type="slidenum">
              <a:rPr lang="fr-FR" smtClean="0"/>
              <a:pPr/>
              <a:t>19</a:t>
            </a:fld>
            <a:endParaRPr lang="fr-FR"/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838200" y="1559829"/>
            <a:ext cx="10729686" cy="4596489"/>
          </a:xfrm>
        </p:spPr>
        <p:txBody>
          <a:bodyPr vert="horz" lIns="91440" tIns="45720" rIns="91440" bIns="45720" rtlCol="0">
            <a:no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fr-FR" sz="3200" i="1" u="sng" dirty="0" smtClean="0"/>
              <a:t>Ce </a:t>
            </a:r>
            <a:r>
              <a:rPr lang="fr-FR" sz="3200" i="1" u="sng" dirty="0"/>
              <a:t>modèle de formation nous parait solide et </a:t>
            </a:r>
            <a:r>
              <a:rPr lang="fr-FR" sz="3200" i="1" u="sng" dirty="0" smtClean="0"/>
              <a:t>efficace</a:t>
            </a:r>
          </a:p>
          <a:p>
            <a:pPr>
              <a:spcAft>
                <a:spcPts val="1200"/>
              </a:spcAft>
            </a:pPr>
            <a:r>
              <a:rPr lang="fr-FR" sz="3200" dirty="0"/>
              <a:t>Poursuivre la recherche-action : autres contextes, autres types de séances d’ETP, autres pathologies, lien avec les associations de patients, évaluation de l’impact pour les patients bénéficiaires ++</a:t>
            </a:r>
          </a:p>
          <a:p>
            <a:pPr>
              <a:spcAft>
                <a:spcPts val="1200"/>
              </a:spcAft>
            </a:pPr>
            <a:r>
              <a:rPr lang="fr-FR" sz="3200" dirty="0"/>
              <a:t>Proposer ce « format » de formation aux équipes et aux patients demandeurs</a:t>
            </a:r>
          </a:p>
          <a:p>
            <a:pPr>
              <a:spcAft>
                <a:spcPts val="1200"/>
              </a:spcAft>
            </a:pPr>
            <a:r>
              <a:rPr lang="fr-FR" sz="3200" dirty="0" smtClean="0"/>
              <a:t>Un nouveau DU pour les patients à Montpellier</a:t>
            </a:r>
          </a:p>
        </p:txBody>
      </p:sp>
    </p:spTree>
    <p:extLst>
      <p:ext uri="{BB962C8B-B14F-4D97-AF65-F5344CB8AC3E}">
        <p14:creationId xmlns:p14="http://schemas.microsoft.com/office/powerpoint/2010/main" val="443280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51114" y="452208"/>
            <a:ext cx="10515600" cy="1325563"/>
          </a:xfrm>
        </p:spPr>
        <p:txBody>
          <a:bodyPr/>
          <a:lstStyle/>
          <a:p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Objectif général</a:t>
            </a:r>
            <a:endParaRPr lang="fr-F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Contribuer à apporter  des </a:t>
            </a:r>
            <a:r>
              <a:rPr lang="fr-FR" dirty="0" smtClean="0"/>
              <a:t>connaissances, qui pourront mobiliser des compétences, afin </a:t>
            </a:r>
            <a:r>
              <a:rPr lang="fr-FR" dirty="0"/>
              <a:t>de favoriser l’implication et l’intervention des patients-intervenants dans des </a:t>
            </a:r>
            <a:r>
              <a:rPr lang="fr-FR" u="sng" dirty="0"/>
              <a:t>séances </a:t>
            </a:r>
            <a:r>
              <a:rPr lang="fr-FR" u="sng" dirty="0" smtClean="0"/>
              <a:t>collectives</a:t>
            </a:r>
            <a:r>
              <a:rPr lang="fr-FR" dirty="0" smtClean="0"/>
              <a:t> </a:t>
            </a:r>
            <a:r>
              <a:rPr lang="fr-FR" dirty="0"/>
              <a:t>d’éducation </a:t>
            </a:r>
            <a:r>
              <a:rPr lang="fr-FR" dirty="0" smtClean="0"/>
              <a:t>thérapeutique (ETP).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smtClean="0"/>
              <a:t>Au niveau de:</a:t>
            </a:r>
          </a:p>
          <a:p>
            <a:pPr marL="0" indent="0">
              <a:buNone/>
            </a:pPr>
            <a:r>
              <a:rPr lang="fr-FR" dirty="0" smtClean="0"/>
              <a:t>recrutement</a:t>
            </a:r>
            <a:r>
              <a:rPr lang="fr-FR" dirty="0"/>
              <a:t>, </a:t>
            </a:r>
            <a:r>
              <a:rPr lang="fr-FR" dirty="0" smtClean="0"/>
              <a:t>motivation</a:t>
            </a:r>
            <a:r>
              <a:rPr lang="fr-FR" dirty="0"/>
              <a:t>, </a:t>
            </a:r>
            <a:r>
              <a:rPr lang="fr-FR" dirty="0" smtClean="0"/>
              <a:t>fidélisation</a:t>
            </a:r>
            <a:r>
              <a:rPr lang="fr-FR" dirty="0"/>
              <a:t>, </a:t>
            </a:r>
            <a:r>
              <a:rPr lang="fr-FR" dirty="0" smtClean="0"/>
              <a:t>formation</a:t>
            </a:r>
            <a:r>
              <a:rPr lang="fr-FR" dirty="0"/>
              <a:t>, </a:t>
            </a:r>
            <a:r>
              <a:rPr lang="fr-FR" dirty="0" smtClean="0"/>
              <a:t>accompagnement </a:t>
            </a:r>
            <a:r>
              <a:rPr lang="fr-FR" dirty="0"/>
              <a:t>de ces </a:t>
            </a:r>
            <a:r>
              <a:rPr lang="fr-FR" dirty="0" smtClean="0"/>
              <a:t>patients </a:t>
            </a:r>
            <a:r>
              <a:rPr lang="fr-FR" dirty="0"/>
              <a:t>dans leur participation </a:t>
            </a:r>
            <a:r>
              <a:rPr lang="fr-FR" dirty="0" smtClean="0"/>
              <a:t>aux programmes d’éducation thérapeutique </a:t>
            </a:r>
            <a:r>
              <a:rPr lang="fr-FR" u="sng" dirty="0"/>
              <a:t>en lien avec les professionnels de santé.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DD232-AD61-4E7B-AD61-0CFA69E56B0B}" type="datetime1">
              <a:rPr lang="fr-FR" smtClean="0"/>
              <a:pPr/>
              <a:t>02/02/2017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F79D3-2113-4C6D-8AA7-F3B720D81D04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6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413337" y="440651"/>
            <a:ext cx="9347178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fr-FR" dirty="0">
                <a:solidFill>
                  <a:srgbClr val="A0203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Contact :</a:t>
            </a:r>
          </a:p>
          <a:p>
            <a:pPr algn="ctr">
              <a:buFontTx/>
              <a:buNone/>
            </a:pPr>
            <a:endParaRPr lang="fr-FR" dirty="0">
              <a:solidFill>
                <a:srgbClr val="A0203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buFontTx/>
              <a:buNone/>
            </a:pPr>
            <a:r>
              <a:rPr lang="fr-FR" sz="2800" dirty="0">
                <a:solidFill>
                  <a:srgbClr val="A0203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Alessandra Pellecchia</a:t>
            </a:r>
          </a:p>
          <a:p>
            <a:pPr algn="ctr">
              <a:buFontTx/>
              <a:buNone/>
            </a:pPr>
            <a:r>
              <a:rPr lang="fr-FR" sz="2800" dirty="0">
                <a:solidFill>
                  <a:srgbClr val="7612AE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alessandra.p@wanadoo.fr</a:t>
            </a:r>
            <a:endParaRPr lang="fr-FR" sz="2800" dirty="0">
              <a:solidFill>
                <a:srgbClr val="7612A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buFontTx/>
              <a:buNone/>
            </a:pPr>
            <a:endParaRPr lang="fr-FR" sz="2800" dirty="0">
              <a:solidFill>
                <a:srgbClr val="04BFC8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fr-FR" sz="2800" dirty="0">
                <a:solidFill>
                  <a:srgbClr val="A0203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Nicolas </a:t>
            </a:r>
            <a:r>
              <a:rPr lang="fr-FR" sz="2800" dirty="0" err="1">
                <a:solidFill>
                  <a:srgbClr val="A0203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Gateau</a:t>
            </a:r>
            <a:endParaRPr lang="fr-FR" sz="2800" dirty="0">
              <a:solidFill>
                <a:srgbClr val="A0203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buFontTx/>
              <a:buNone/>
            </a:pPr>
            <a:r>
              <a:rPr lang="fr-FR" sz="2800" dirty="0">
                <a:solidFill>
                  <a:srgbClr val="04BFC8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ngateau@actions-traitements.org</a:t>
            </a:r>
            <a:endParaRPr lang="fr-FR" sz="2800" dirty="0">
              <a:solidFill>
                <a:srgbClr val="04BFC8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buFontTx/>
              <a:buNone/>
            </a:pPr>
            <a:endParaRPr lang="fr-FR" b="1" dirty="0">
              <a:solidFill>
                <a:srgbClr val="04BFC8"/>
              </a:solidFill>
              <a:latin typeface="Century Gothic" pitchFamily="34" charset="0"/>
            </a:endParaRPr>
          </a:p>
          <a:p>
            <a:pPr algn="ctr">
              <a:buFontTx/>
              <a:buNone/>
            </a:pPr>
            <a:r>
              <a:rPr lang="fr-FR" b="1" dirty="0">
                <a:solidFill>
                  <a:srgbClr val="04BFC8"/>
                </a:solidFill>
                <a:latin typeface="Century Gothic" pitchFamily="34" charset="0"/>
              </a:rPr>
              <a:t/>
            </a:r>
            <a:br>
              <a:rPr lang="fr-FR" b="1" dirty="0">
                <a:solidFill>
                  <a:srgbClr val="04BFC8"/>
                </a:solidFill>
                <a:latin typeface="Century Gothic" pitchFamily="34" charset="0"/>
              </a:rPr>
            </a:br>
            <a:endParaRPr lang="fr-FR" b="1" dirty="0">
              <a:solidFill>
                <a:srgbClr val="04BFC8"/>
              </a:solidFill>
              <a:latin typeface="Century Gothic" pitchFamily="34" charset="0"/>
            </a:endParaRPr>
          </a:p>
          <a:p>
            <a:pPr algn="ctr">
              <a:buFontTx/>
              <a:buNone/>
            </a:pPr>
            <a:r>
              <a:rPr lang="fr-FR" sz="6000" b="1" dirty="0">
                <a:solidFill>
                  <a:srgbClr val="A02035"/>
                </a:solidFill>
                <a:latin typeface="Century Gothic" pitchFamily="34" charset="0"/>
              </a:rPr>
              <a:t>Merci de votre attention</a:t>
            </a:r>
          </a:p>
          <a:p>
            <a:pPr algn="ctr"/>
            <a:endParaRPr lang="fr-FR" sz="2800" b="1" dirty="0">
              <a:solidFill>
                <a:srgbClr val="903077"/>
              </a:solidFill>
              <a:latin typeface="Century Gothic" pitchFamily="34" charset="0"/>
            </a:endParaRPr>
          </a:p>
          <a:p>
            <a:pPr algn="ctr"/>
            <a:endParaRPr lang="fr-FR" b="1" dirty="0">
              <a:solidFill>
                <a:schemeClr val="accent5">
                  <a:lumMod val="50000"/>
                </a:schemeClr>
              </a:solidFill>
              <a:latin typeface="Century Gothic" pitchFamily="34" charset="0"/>
            </a:endParaRPr>
          </a:p>
          <a:p>
            <a:pPr algn="ctr"/>
            <a:endParaRPr lang="fr-FR" dirty="0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31933" y="5189488"/>
            <a:ext cx="1208579" cy="1094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098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0144" y="365125"/>
            <a:ext cx="10501086" cy="1325563"/>
          </a:xfrm>
        </p:spPr>
        <p:txBody>
          <a:bodyPr/>
          <a:lstStyle/>
          <a:p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Objectifs opérationnels</a:t>
            </a:r>
            <a:endParaRPr lang="fr-F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625"/>
            <a:ext cx="9605963" cy="4351338"/>
          </a:xfrm>
        </p:spPr>
        <p:txBody>
          <a:bodyPr>
            <a:normAutofit/>
          </a:bodyPr>
          <a:lstStyle/>
          <a:p>
            <a:pPr marL="514350" indent="-514350">
              <a:spcAft>
                <a:spcPts val="1800"/>
              </a:spcAft>
              <a:buFont typeface="+mj-lt"/>
              <a:buAutoNum type="arabicPeriod"/>
            </a:pPr>
            <a:r>
              <a:rPr lang="fr-FR" dirty="0"/>
              <a:t>Observer les pratiques existantes et les facteurs facilitant l’intervention de patients dans la mise en œuvre de séances collectives d’éducation thérapeutique</a:t>
            </a:r>
            <a:r>
              <a:rPr lang="fr-FR" dirty="0" smtClean="0"/>
              <a:t>.</a:t>
            </a:r>
          </a:p>
          <a:p>
            <a:pPr marL="514350" indent="-514350">
              <a:spcAft>
                <a:spcPts val="1800"/>
              </a:spcAft>
              <a:buFont typeface="+mj-lt"/>
              <a:buAutoNum type="arabicPeriod"/>
            </a:pPr>
            <a:r>
              <a:rPr lang="fr-FR" dirty="0" smtClean="0"/>
              <a:t>Constituer un </a:t>
            </a:r>
            <a:r>
              <a:rPr lang="fr-FR" dirty="0"/>
              <a:t>groupe de </a:t>
            </a:r>
            <a:r>
              <a:rPr lang="fr-FR" dirty="0" smtClean="0"/>
              <a:t>patients-intervenants et les former avec un dispositif de formation spécifiquement conçu. 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Mettre </a:t>
            </a:r>
            <a:r>
              <a:rPr lang="fr-FR" dirty="0"/>
              <a:t>en place des séances collectives </a:t>
            </a:r>
            <a:r>
              <a:rPr lang="fr-FR" dirty="0" smtClean="0"/>
              <a:t>d’éducation </a:t>
            </a:r>
            <a:r>
              <a:rPr lang="fr-FR" dirty="0"/>
              <a:t>thérapeutique avec </a:t>
            </a:r>
            <a:r>
              <a:rPr lang="fr-FR" dirty="0" smtClean="0"/>
              <a:t>les patients-intervenants formés, en </a:t>
            </a:r>
            <a:r>
              <a:rPr lang="fr-FR" dirty="0"/>
              <a:t>utilisant différentes </a:t>
            </a:r>
            <a:r>
              <a:rPr lang="fr-FR" dirty="0" smtClean="0"/>
              <a:t>approches.</a:t>
            </a:r>
          </a:p>
          <a:p>
            <a:pPr marL="514350" indent="-514350">
              <a:buFont typeface="+mj-lt"/>
              <a:buAutoNum type="arabicPeriod"/>
            </a:pPr>
            <a:endParaRPr lang="fr-FR" dirty="0"/>
          </a:p>
          <a:p>
            <a:pPr marL="514350" indent="-514350">
              <a:buFont typeface="+mj-lt"/>
              <a:buAutoNum type="arabicPeriod"/>
            </a:pPr>
            <a:endParaRPr lang="fr-FR" dirty="0"/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04440-F41E-43F0-BEBF-6FB6E0A64000}" type="datetime1">
              <a:rPr lang="fr-FR" smtClean="0"/>
              <a:pPr/>
              <a:t>02/02/2017</a:t>
            </a:fld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F79D3-2113-4C6D-8AA7-F3B720D81D04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9563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94658" y="365125"/>
            <a:ext cx="10515600" cy="1325563"/>
          </a:xfrm>
        </p:spPr>
        <p:txBody>
          <a:bodyPr/>
          <a:lstStyle/>
          <a:p>
            <a:r>
              <a:rPr lang="fr-FR" b="1" dirty="0" smtClean="0"/>
              <a:t>Méthodologie</a:t>
            </a:r>
            <a:endParaRPr lang="fr-FR" b="1" dirty="0"/>
          </a:p>
        </p:txBody>
      </p:sp>
      <p:graphicFrame>
        <p:nvGraphicFramePr>
          <p:cNvPr id="10" name="Espace réservé du contenu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8539948"/>
              </p:ext>
            </p:extLst>
          </p:nvPr>
        </p:nvGraphicFramePr>
        <p:xfrm>
          <a:off x="838200" y="1338943"/>
          <a:ext cx="10515600" cy="48380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60E4F-77D3-43A1-B644-04A65BC7F955}" type="datetime1">
              <a:rPr lang="fr-FR" smtClean="0"/>
              <a:pPr/>
              <a:t>02/02/2017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F79D3-2113-4C6D-8AA7-F3B720D81D04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5525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491" y="321586"/>
            <a:ext cx="10868617" cy="1460500"/>
          </a:xfrm>
        </p:spPr>
        <p:txBody>
          <a:bodyPr>
            <a:normAutofit/>
          </a:bodyPr>
          <a:lstStyle/>
          <a:p>
            <a:r>
              <a:rPr lang="fr-FR" b="1" dirty="0" smtClean="0"/>
              <a:t>La recherche-action </a:t>
            </a:r>
            <a:r>
              <a:rPr lang="fr-FR" b="1" dirty="0"/>
              <a:t>(RA) </a:t>
            </a:r>
            <a:r>
              <a:rPr lang="fr-FR" b="1" baseline="-25000" dirty="0" smtClean="0"/>
              <a:t>(</a:t>
            </a:r>
            <a:r>
              <a:rPr lang="fr-FR" b="1" baseline="-25000" dirty="0"/>
              <a:t>Lewin, 1947, Liu, 1992</a:t>
            </a:r>
            <a:r>
              <a:rPr lang="fr-FR" b="1" baseline="-25000" dirty="0" smtClean="0"/>
              <a:t>)</a:t>
            </a:r>
            <a:endParaRPr lang="fr-FR" b="1" dirty="0"/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5626163"/>
              </p:ext>
            </p:extLst>
          </p:nvPr>
        </p:nvGraphicFramePr>
        <p:xfrm>
          <a:off x="252509" y="1411521"/>
          <a:ext cx="11576633" cy="5054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60E4F-77D3-43A1-B644-04A65BC7F955}" type="datetime1">
              <a:rPr lang="fr-FR" smtClean="0"/>
              <a:pPr/>
              <a:t>02/02/2017</a:t>
            </a:fld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F79D3-2113-4C6D-8AA7-F3B720D81D04}" type="slidenum">
              <a:rPr lang="fr-FR" smtClean="0"/>
              <a:pPr/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54261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23686" y="365125"/>
            <a:ext cx="10515600" cy="1325563"/>
          </a:xfrm>
        </p:spPr>
        <p:txBody>
          <a:bodyPr/>
          <a:lstStyle/>
          <a:p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Acteurs concernés</a:t>
            </a:r>
            <a:endParaRPr lang="fr-F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fr-FR" sz="3200" dirty="0" smtClean="0"/>
              <a:t>Patients-bénéficiaires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3200" dirty="0" smtClean="0"/>
              <a:t>Patients-intervenants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3200" dirty="0" smtClean="0"/>
              <a:t>Professionnels impliqués dans des programmes d’ETP (en tant que coordinateurs ou intervenants)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3200" dirty="0" smtClean="0"/>
              <a:t>Partenaires du projet </a:t>
            </a:r>
            <a:r>
              <a:rPr lang="fr-FR" sz="3200" dirty="0" smtClean="0">
                <a:sym typeface="Symbol" panose="05050102010706020507" pitchFamily="18" charset="2"/>
              </a:rPr>
              <a:t> </a:t>
            </a:r>
            <a:r>
              <a:rPr lang="fr-FR" sz="3200" dirty="0" smtClean="0"/>
              <a:t>comité de pilotage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7CE78-56D5-4C9B-955D-6DEE310B2225}" type="datetime1">
              <a:rPr lang="fr-FR" smtClean="0"/>
              <a:pPr/>
              <a:t>02/02/2017</a:t>
            </a:fld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F79D3-2113-4C6D-8AA7-F3B720D81D04}" type="slidenum">
              <a:rPr lang="fr-FR" smtClean="0"/>
              <a:pPr/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80688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1. Patients-bénéficiaires</a:t>
            </a:r>
            <a:endParaRPr lang="fr-F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3200" dirty="0" smtClean="0"/>
              <a:t>De 130 à 150</a:t>
            </a:r>
          </a:p>
          <a:p>
            <a:r>
              <a:rPr lang="fr-FR" sz="3200" dirty="0" smtClean="0"/>
              <a:t>Ile-de-France et Languedoc-Roussillon</a:t>
            </a:r>
          </a:p>
          <a:p>
            <a:r>
              <a:rPr lang="fr-FR" sz="3200" dirty="0" smtClean="0"/>
              <a:t>VIH, hépatite C, diabète, cardiologie, rhumatologie (mono ou pluri pathologie chronique)</a:t>
            </a:r>
            <a:endParaRPr lang="fr-FR" sz="3200" dirty="0"/>
          </a:p>
          <a:p>
            <a:r>
              <a:rPr lang="fr-FR" sz="3200" dirty="0" smtClean="0"/>
              <a:t>Participation à quelques-unes des 15 séances collectives prévues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128AF-7DFF-4A30-A42B-03EF0F428F46}" type="datetime1">
              <a:rPr lang="fr-FR" smtClean="0"/>
              <a:pPr/>
              <a:t>02/02/2017</a:t>
            </a:fld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F79D3-2113-4C6D-8AA7-F3B720D81D04}" type="slidenum">
              <a:rPr lang="fr-FR" smtClean="0"/>
              <a:pPr/>
              <a:t>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90884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2. Patients-intervenants</a:t>
            </a:r>
            <a:endParaRPr lang="fr-F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40138"/>
            <a:ext cx="10777538" cy="37750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u="sng" dirty="0" smtClean="0"/>
              <a:t>Trois niveaux</a:t>
            </a:r>
            <a:endParaRPr lang="fr-FR" dirty="0" smtClean="0"/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Patients-intervenants déjà « expérimentés » dans l’animation </a:t>
            </a:r>
            <a:r>
              <a:rPr lang="fr-FR" dirty="0"/>
              <a:t>de séances collectives </a:t>
            </a:r>
            <a:r>
              <a:rPr lang="fr-FR" dirty="0" smtClean="0"/>
              <a:t>: observation des pratiques existantes, </a:t>
            </a:r>
            <a:r>
              <a:rPr lang="fr-FR" cap="all" dirty="0" smtClean="0"/>
              <a:t>copil</a:t>
            </a:r>
            <a:r>
              <a:rPr lang="fr-FR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Patients-intervenants « potentiels » : participation à une réunion d’information, +/- participation à la formation 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Patients-intervenants « formés » : </a:t>
            </a:r>
            <a:r>
              <a:rPr lang="fr-FR" dirty="0" err="1" smtClean="0"/>
              <a:t>co-animateurs</a:t>
            </a:r>
            <a:r>
              <a:rPr lang="fr-FR" dirty="0" smtClean="0"/>
              <a:t> des séances collectives, analyse et échanges d’expériences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01839-0191-4C51-BB46-E6D96E207B9C}" type="datetime1">
              <a:rPr lang="fr-FR" smtClean="0"/>
              <a:pPr/>
              <a:t>02/02/2017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F79D3-2113-4C6D-8AA7-F3B720D81D04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8733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13723" y="150806"/>
            <a:ext cx="11430333" cy="1035062"/>
          </a:xfrm>
        </p:spPr>
        <p:txBody>
          <a:bodyPr>
            <a:normAutofit/>
          </a:bodyPr>
          <a:lstStyle/>
          <a:p>
            <a:r>
              <a:rPr lang="fr-FR" sz="3600" b="1" dirty="0" smtClean="0"/>
              <a:t>3. Professionnels / programmes concernés</a:t>
            </a:r>
            <a:endParaRPr lang="fr-FR" sz="3600" b="1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262CD-8C6D-4676-8A9E-122ACD6AC450}" type="datetime1">
              <a:rPr lang="fr-FR" smtClean="0"/>
              <a:pPr/>
              <a:t>02/02/2017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Document réalisé par Actions Traitements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F79D3-2113-4C6D-8AA7-F3B720D81D04}" type="slidenum">
              <a:rPr lang="fr-FR" smtClean="0"/>
              <a:pPr/>
              <a:t>9</a:t>
            </a:fld>
            <a:endParaRPr lang="fr-FR"/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215037"/>
              </p:ext>
            </p:extLst>
          </p:nvPr>
        </p:nvGraphicFramePr>
        <p:xfrm>
          <a:off x="366711" y="1063007"/>
          <a:ext cx="11458578" cy="56743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76639"/>
                <a:gridCol w="3857625"/>
                <a:gridCol w="4024314"/>
              </a:tblGrid>
              <a:tr h="2552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effectLst/>
                        </a:rPr>
                        <a:t>Programme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Site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effectLst/>
                        </a:rPr>
                        <a:t>Coordinateur ou référent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52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VIH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effectLst/>
                        </a:rPr>
                        <a:t>CHU Bichat, Paris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1"/>
                          </a:solidFill>
                          <a:effectLst/>
                        </a:rPr>
                        <a:t>Dr CERTAIN AGNES (Pharmacien)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u="sng" dirty="0">
                          <a:solidFill>
                            <a:schemeClr val="tx1"/>
                          </a:solidFill>
                          <a:effectLst/>
                          <a:hlinkClick r:id="rId2"/>
                        </a:rPr>
                        <a:t>agnesanne.certain@gmail.com</a:t>
                      </a:r>
                      <a:endParaRPr lang="fr-FR" sz="2000" u="sng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648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VIH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effectLst/>
                        </a:rPr>
                        <a:t>CHU Montpellier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 ATOUI </a:t>
                      </a:r>
                      <a:r>
                        <a:rPr lang="fr-FR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NADINE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n-atoui@chu-montpellier.fr</a:t>
                      </a:r>
                      <a:endParaRPr lang="fr-FR" sz="20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6638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Hépatite C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effectLst/>
                        </a:rPr>
                        <a:t>REVHEPAT / CH Beaujon</a:t>
                      </a:r>
                      <a:r>
                        <a:rPr lang="fr-FR" sz="2000" baseline="0" dirty="0" smtClean="0">
                          <a:effectLst/>
                        </a:rPr>
                        <a:t>, </a:t>
                      </a:r>
                      <a:r>
                        <a:rPr lang="fr-FR" sz="2000" dirty="0" smtClean="0">
                          <a:effectLst/>
                        </a:rPr>
                        <a:t>Paris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 BOYER NATHALIE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nathalie.boyer@bjn.aphp.fr</a:t>
                      </a:r>
                      <a:endParaRPr lang="fr-FR" sz="20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6429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Hépatite C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effectLst/>
                        </a:rPr>
                        <a:t>CHU Montpellier /Réseau Ville </a:t>
                      </a:r>
                      <a:r>
                        <a:rPr lang="fr-FR" sz="2000" dirty="0" err="1" smtClean="0">
                          <a:effectLst/>
                        </a:rPr>
                        <a:t>Hôp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1"/>
                          </a:solidFill>
                          <a:effectLst/>
                        </a:rPr>
                        <a:t>Pr LARREY DOMINIQUE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1"/>
                          </a:solidFill>
                          <a:effectLst/>
                          <a:hlinkClick r:id="rId5"/>
                        </a:rPr>
                        <a:t>dom-larrey@chu-montpellier.fr</a:t>
                      </a:r>
                      <a:endParaRPr lang="fr-FR" sz="200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/>
                </a:tc>
              </a:tr>
              <a:tr h="6715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Diabète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effectLst/>
                        </a:rPr>
                        <a:t>CHU Montpellier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 smtClean="0">
                          <a:solidFill>
                            <a:schemeClr val="tx1"/>
                          </a:solidFill>
                          <a:effectLst/>
                        </a:rPr>
                        <a:t>Dr BOEGNER </a:t>
                      </a:r>
                      <a:r>
                        <a:rPr lang="it-IT" sz="2000" dirty="0">
                          <a:solidFill>
                            <a:schemeClr val="tx1"/>
                          </a:solidFill>
                          <a:effectLst/>
                        </a:rPr>
                        <a:t>CATHERINE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 smtClean="0">
                          <a:solidFill>
                            <a:schemeClr val="tx1"/>
                          </a:solidFill>
                          <a:effectLst/>
                          <a:hlinkClick r:id="rId6"/>
                        </a:rPr>
                        <a:t>c-boegner@chu-montpellier.fr</a:t>
                      </a:r>
                      <a:endParaRPr lang="it-IT" sz="200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/>
                </a:tc>
              </a:tr>
              <a:tr h="6558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Rééducation</a:t>
                      </a:r>
                      <a:r>
                        <a:rPr lang="fr-FR" sz="20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cardiaque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effectLst/>
                        </a:rPr>
                        <a:t>CH Corentin</a:t>
                      </a:r>
                      <a:r>
                        <a:rPr lang="fr-FR" sz="2000" baseline="0" dirty="0" smtClean="0">
                          <a:effectLst/>
                        </a:rPr>
                        <a:t> </a:t>
                      </a:r>
                      <a:r>
                        <a:rPr lang="fr-FR" sz="2000" baseline="0" dirty="0" err="1" smtClean="0">
                          <a:effectLst/>
                        </a:rPr>
                        <a:t>Celton</a:t>
                      </a:r>
                      <a:r>
                        <a:rPr lang="fr-FR" sz="2000" dirty="0" smtClean="0">
                          <a:effectLst/>
                        </a:rPr>
                        <a:t>, </a:t>
                      </a:r>
                      <a:r>
                        <a:rPr lang="fr-FR" sz="2000" dirty="0">
                          <a:effectLst/>
                        </a:rPr>
                        <a:t>Paris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1"/>
                          </a:solidFill>
                          <a:effectLst/>
                        </a:rPr>
                        <a:t>Dr François Ledru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1"/>
                          </a:solidFill>
                          <a:effectLst/>
                          <a:hlinkClick r:id="rId7"/>
                        </a:rPr>
                        <a:t>francois.ledru@gmail.com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871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effectLst/>
                        </a:rPr>
                        <a:t>Rhumatologie (SA, PR)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effectLst/>
                        </a:rPr>
                        <a:t>CHU Bichat</a:t>
                      </a:r>
                      <a:r>
                        <a:rPr lang="fr-FR" sz="2000" dirty="0">
                          <a:effectLst/>
                        </a:rPr>
                        <a:t>, </a:t>
                      </a:r>
                      <a:r>
                        <a:rPr lang="fr-FR" sz="2000" dirty="0" smtClean="0">
                          <a:effectLst/>
                        </a:rPr>
                        <a:t>Paris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1"/>
                          </a:solidFill>
                          <a:effectLst/>
                        </a:rPr>
                        <a:t>MARIE</a:t>
                      </a:r>
                      <a:r>
                        <a:rPr lang="fr-FR" sz="200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2000" dirty="0" smtClean="0">
                          <a:solidFill>
                            <a:schemeClr val="tx1"/>
                          </a:solidFill>
                          <a:effectLst/>
                        </a:rPr>
                        <a:t>LEFORT (Cadre de santé)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8"/>
                        </a:rPr>
                        <a:t>marie.lefort@aphp.fr</a:t>
                      </a:r>
                      <a:endParaRPr lang="fr-FR" sz="20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004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effectLst/>
                        </a:rPr>
                        <a:t>Rhumatologie</a:t>
                      </a:r>
                      <a:r>
                        <a:rPr lang="fr-FR" sz="2000" baseline="0" dirty="0" smtClean="0">
                          <a:effectLst/>
                        </a:rPr>
                        <a:t> (SA, lombalgie) </a:t>
                      </a:r>
                      <a:endParaRPr lang="fr-FR" sz="2000" dirty="0" smtClean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effectLst/>
                        </a:rPr>
                        <a:t>CHU Montpellier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1"/>
                          </a:solidFill>
                          <a:effectLst/>
                        </a:rPr>
                        <a:t>Pr J. MOREL – Dr I. TAVARES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1"/>
                          </a:solidFill>
                          <a:effectLst/>
                          <a:hlinkClick r:id="rId9"/>
                        </a:rPr>
                        <a:t>j-morel@chu-montpellier.fr</a:t>
                      </a:r>
                      <a:endParaRPr lang="fr-FR" sz="200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2079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1580</TotalTime>
  <Words>1133</Words>
  <Application>Microsoft Office PowerPoint</Application>
  <PresentationFormat>Grand écran</PresentationFormat>
  <Paragraphs>229</Paragraphs>
  <Slides>20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Light</vt:lpstr>
      <vt:lpstr>Century Gothic</vt:lpstr>
      <vt:lpstr>Symbol</vt:lpstr>
      <vt:lpstr>Times New Roman</vt:lpstr>
      <vt:lpstr>Office Theme</vt:lpstr>
      <vt:lpstr>AAP 2014 DGS MC 3 Conditions et modalités d’intervention de patients dans la mise en œuvre de programmes d’éducation thérapeutique Projet porté par Actions Traitements</vt:lpstr>
      <vt:lpstr>Objectif général</vt:lpstr>
      <vt:lpstr>Objectifs opérationnels</vt:lpstr>
      <vt:lpstr>Méthodologie</vt:lpstr>
      <vt:lpstr>La recherche-action (RA) (Lewin, 1947, Liu, 1992)</vt:lpstr>
      <vt:lpstr>Acteurs concernés</vt:lpstr>
      <vt:lpstr>1. Patients-bénéficiaires</vt:lpstr>
      <vt:lpstr>2. Patients-intervenants</vt:lpstr>
      <vt:lpstr>3. Professionnels / programmes concernés</vt:lpstr>
      <vt:lpstr>4. Composition du COPIL</vt:lpstr>
      <vt:lpstr>Présentation PowerPoint</vt:lpstr>
      <vt:lpstr>Le « recrutement »</vt:lpstr>
      <vt:lpstr>La formation des Patients-intervenants</vt:lpstr>
      <vt:lpstr>Evaluation du projet</vt:lpstr>
      <vt:lpstr>Quelques résultats</vt:lpstr>
      <vt:lpstr>Taux de satisfaction très élevé</vt:lpstr>
      <vt:lpstr>Quelques recommandations 1</vt:lpstr>
      <vt:lpstr>Quelques recommandations 2</vt:lpstr>
      <vt:lpstr>Perspectives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AAP 2014  Conditions et modalités d’intervention de patients dans la mise en œuvre de programmes d’éducation thérapeutique</dc:title>
  <dc:creator>alessandra pellecchia</dc:creator>
  <cp:lastModifiedBy>alessandra pellecchia</cp:lastModifiedBy>
  <cp:revision>201</cp:revision>
  <dcterms:created xsi:type="dcterms:W3CDTF">2017-01-30T08:04:17Z</dcterms:created>
  <dcterms:modified xsi:type="dcterms:W3CDTF">2017-02-02T07:40:08Z</dcterms:modified>
</cp:coreProperties>
</file>